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9" r:id="rId5"/>
    <p:sldMasterId id="2147483711" r:id="rId6"/>
  </p:sldMasterIdLst>
  <p:notesMasterIdLst>
    <p:notesMasterId r:id="rId36"/>
  </p:notesMasterIdLst>
  <p:sldIdLst>
    <p:sldId id="257" r:id="rId7"/>
    <p:sldId id="390" r:id="rId8"/>
    <p:sldId id="282" r:id="rId9"/>
    <p:sldId id="286" r:id="rId10"/>
    <p:sldId id="287" r:id="rId11"/>
    <p:sldId id="623" r:id="rId12"/>
    <p:sldId id="622" r:id="rId13"/>
    <p:sldId id="258" r:id="rId14"/>
    <p:sldId id="265" r:id="rId15"/>
    <p:sldId id="261" r:id="rId16"/>
    <p:sldId id="260" r:id="rId17"/>
    <p:sldId id="262" r:id="rId18"/>
    <p:sldId id="267" r:id="rId19"/>
    <p:sldId id="263" r:id="rId20"/>
    <p:sldId id="616" r:id="rId21"/>
    <p:sldId id="619" r:id="rId22"/>
    <p:sldId id="617" r:id="rId23"/>
    <p:sldId id="620" r:id="rId24"/>
    <p:sldId id="621" r:id="rId25"/>
    <p:sldId id="256" r:id="rId26"/>
    <p:sldId id="626" r:id="rId27"/>
    <p:sldId id="268" r:id="rId28"/>
    <p:sldId id="264" r:id="rId29"/>
    <p:sldId id="259" r:id="rId30"/>
    <p:sldId id="627" r:id="rId31"/>
    <p:sldId id="629" r:id="rId32"/>
    <p:sldId id="608" r:id="rId33"/>
    <p:sldId id="624" r:id="rId34"/>
    <p:sldId id="625"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34F7F0A-A480-436E-96EF-8A124F2D0157}" v="26" dt="2022-11-04T11:31:36.98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133" autoAdjust="0"/>
    <p:restoredTop sz="94660"/>
  </p:normalViewPr>
  <p:slideViewPr>
    <p:cSldViewPr snapToGrid="0">
      <p:cViewPr varScale="1">
        <p:scale>
          <a:sx n="105" d="100"/>
          <a:sy n="105" d="100"/>
        </p:scale>
        <p:origin x="768"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theme" Target="theme/theme1.xml"/><Relationship Id="rId21" Type="http://schemas.openxmlformats.org/officeDocument/2006/relationships/slide" Target="slides/slide15.xml"/><Relationship Id="rId34" Type="http://schemas.openxmlformats.org/officeDocument/2006/relationships/slide" Target="slides/slide28.xml"/><Relationship Id="rId42" Type="http://schemas.microsoft.com/office/2015/10/relationships/revisionInfo" Target="revisionInfo.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8" Type="http://schemas.openxmlformats.org/officeDocument/2006/relationships/slide" Target="slides/slide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ck McGrath" userId="2a70c5ab-0a74-4654-a1d8-41ef270e04b5" providerId="ADAL" clId="{334F7F0A-A480-436E-96EF-8A124F2D0157}"/>
    <pc:docChg chg="undo custSel addSld delSld modSld">
      <pc:chgData name="Mick McGrath" userId="2a70c5ab-0a74-4654-a1d8-41ef270e04b5" providerId="ADAL" clId="{334F7F0A-A480-436E-96EF-8A124F2D0157}" dt="2022-11-07T08:44:31.726" v="766" actId="20577"/>
      <pc:docMkLst>
        <pc:docMk/>
      </pc:docMkLst>
      <pc:sldChg chg="modSp mod">
        <pc:chgData name="Mick McGrath" userId="2a70c5ab-0a74-4654-a1d8-41ef270e04b5" providerId="ADAL" clId="{334F7F0A-A480-436E-96EF-8A124F2D0157}" dt="2022-11-07T08:44:31.726" v="766" actId="20577"/>
        <pc:sldMkLst>
          <pc:docMk/>
          <pc:sldMk cId="109857222" sldId="256"/>
        </pc:sldMkLst>
        <pc:spChg chg="mod">
          <ac:chgData name="Mick McGrath" userId="2a70c5ab-0a74-4654-a1d8-41ef270e04b5" providerId="ADAL" clId="{334F7F0A-A480-436E-96EF-8A124F2D0157}" dt="2022-11-07T08:44:31.726" v="766" actId="20577"/>
          <ac:spMkLst>
            <pc:docMk/>
            <pc:sldMk cId="109857222" sldId="256"/>
            <ac:spMk id="3" creationId="{00000000-0000-0000-0000-000000000000}"/>
          </ac:spMkLst>
        </pc:spChg>
      </pc:sldChg>
      <pc:sldChg chg="modSp mod">
        <pc:chgData name="Mick McGrath" userId="2a70c5ab-0a74-4654-a1d8-41ef270e04b5" providerId="ADAL" clId="{334F7F0A-A480-436E-96EF-8A124F2D0157}" dt="2022-11-04T10:17:44.257" v="679" actId="1076"/>
        <pc:sldMkLst>
          <pc:docMk/>
          <pc:sldMk cId="3181096731" sldId="257"/>
        </pc:sldMkLst>
        <pc:spChg chg="mod">
          <ac:chgData name="Mick McGrath" userId="2a70c5ab-0a74-4654-a1d8-41ef270e04b5" providerId="ADAL" clId="{334F7F0A-A480-436E-96EF-8A124F2D0157}" dt="2022-11-04T10:17:44.257" v="679" actId="1076"/>
          <ac:spMkLst>
            <pc:docMk/>
            <pc:sldMk cId="3181096731" sldId="257"/>
            <ac:spMk id="6" creationId="{00000000-0000-0000-0000-000000000000}"/>
          </ac:spMkLst>
        </pc:spChg>
        <pc:spChg chg="mod">
          <ac:chgData name="Mick McGrath" userId="2a70c5ab-0a74-4654-a1d8-41ef270e04b5" providerId="ADAL" clId="{334F7F0A-A480-436E-96EF-8A124F2D0157}" dt="2022-11-04T10:17:40.105" v="678" actId="14100"/>
          <ac:spMkLst>
            <pc:docMk/>
            <pc:sldMk cId="3181096731" sldId="257"/>
            <ac:spMk id="8" creationId="{00000000-0000-0000-0000-000000000000}"/>
          </ac:spMkLst>
        </pc:spChg>
      </pc:sldChg>
      <pc:sldChg chg="modSp mod">
        <pc:chgData name="Mick McGrath" userId="2a70c5ab-0a74-4654-a1d8-41ef270e04b5" providerId="ADAL" clId="{334F7F0A-A480-436E-96EF-8A124F2D0157}" dt="2022-11-04T10:18:59.273" v="686" actId="20577"/>
        <pc:sldMkLst>
          <pc:docMk/>
          <pc:sldMk cId="896727484" sldId="286"/>
        </pc:sldMkLst>
        <pc:spChg chg="mod">
          <ac:chgData name="Mick McGrath" userId="2a70c5ab-0a74-4654-a1d8-41ef270e04b5" providerId="ADAL" clId="{334F7F0A-A480-436E-96EF-8A124F2D0157}" dt="2022-11-04T10:18:59.273" v="686" actId="20577"/>
          <ac:spMkLst>
            <pc:docMk/>
            <pc:sldMk cId="896727484" sldId="286"/>
            <ac:spMk id="2" creationId="{A355F49A-F0A9-0F6D-5D36-AD1916102449}"/>
          </ac:spMkLst>
        </pc:spChg>
      </pc:sldChg>
      <pc:sldChg chg="del">
        <pc:chgData name="Mick McGrath" userId="2a70c5ab-0a74-4654-a1d8-41ef270e04b5" providerId="ADAL" clId="{334F7F0A-A480-436E-96EF-8A124F2D0157}" dt="2022-10-24T13:43:26.260" v="134" actId="47"/>
        <pc:sldMkLst>
          <pc:docMk/>
          <pc:sldMk cId="3957659766" sldId="292"/>
        </pc:sldMkLst>
      </pc:sldChg>
      <pc:sldChg chg="del">
        <pc:chgData name="Mick McGrath" userId="2a70c5ab-0a74-4654-a1d8-41ef270e04b5" providerId="ADAL" clId="{334F7F0A-A480-436E-96EF-8A124F2D0157}" dt="2022-10-24T13:43:15.689" v="127" actId="2696"/>
        <pc:sldMkLst>
          <pc:docMk/>
          <pc:sldMk cId="2969590264" sldId="296"/>
        </pc:sldMkLst>
      </pc:sldChg>
      <pc:sldChg chg="del">
        <pc:chgData name="Mick McGrath" userId="2a70c5ab-0a74-4654-a1d8-41ef270e04b5" providerId="ADAL" clId="{334F7F0A-A480-436E-96EF-8A124F2D0157}" dt="2022-10-24T13:43:20.199" v="128" actId="47"/>
        <pc:sldMkLst>
          <pc:docMk/>
          <pc:sldMk cId="3557356116" sldId="317"/>
        </pc:sldMkLst>
      </pc:sldChg>
      <pc:sldChg chg="del">
        <pc:chgData name="Mick McGrath" userId="2a70c5ab-0a74-4654-a1d8-41ef270e04b5" providerId="ADAL" clId="{334F7F0A-A480-436E-96EF-8A124F2D0157}" dt="2022-10-24T13:43:04.942" v="126" actId="2696"/>
        <pc:sldMkLst>
          <pc:docMk/>
          <pc:sldMk cId="3077644606" sldId="318"/>
        </pc:sldMkLst>
      </pc:sldChg>
      <pc:sldChg chg="modSp mod">
        <pc:chgData name="Mick McGrath" userId="2a70c5ab-0a74-4654-a1d8-41ef270e04b5" providerId="ADAL" clId="{334F7F0A-A480-436E-96EF-8A124F2D0157}" dt="2022-11-04T09:53:06.162" v="478" actId="20577"/>
        <pc:sldMkLst>
          <pc:docMk/>
          <pc:sldMk cId="769718470" sldId="390"/>
        </pc:sldMkLst>
        <pc:spChg chg="mod">
          <ac:chgData name="Mick McGrath" userId="2a70c5ab-0a74-4654-a1d8-41ef270e04b5" providerId="ADAL" clId="{334F7F0A-A480-436E-96EF-8A124F2D0157}" dt="2022-10-24T13:40:09.821" v="101" actId="20577"/>
          <ac:spMkLst>
            <pc:docMk/>
            <pc:sldMk cId="769718470" sldId="390"/>
            <ac:spMk id="2" creationId="{F1DF7CA3-AB15-4F6F-9149-E0D10CA6441A}"/>
          </ac:spMkLst>
        </pc:spChg>
        <pc:spChg chg="mod">
          <ac:chgData name="Mick McGrath" userId="2a70c5ab-0a74-4654-a1d8-41ef270e04b5" providerId="ADAL" clId="{334F7F0A-A480-436E-96EF-8A124F2D0157}" dt="2022-11-04T09:53:06.162" v="478" actId="20577"/>
          <ac:spMkLst>
            <pc:docMk/>
            <pc:sldMk cId="769718470" sldId="390"/>
            <ac:spMk id="3" creationId="{A7E7B295-036A-4C44-AD06-25810ABE2731}"/>
          </ac:spMkLst>
        </pc:spChg>
      </pc:sldChg>
      <pc:sldChg chg="del">
        <pc:chgData name="Mick McGrath" userId="2a70c5ab-0a74-4654-a1d8-41ef270e04b5" providerId="ADAL" clId="{334F7F0A-A480-436E-96EF-8A124F2D0157}" dt="2022-10-24T13:43:23.632" v="129" actId="47"/>
        <pc:sldMkLst>
          <pc:docMk/>
          <pc:sldMk cId="1776881533" sldId="392"/>
        </pc:sldMkLst>
      </pc:sldChg>
      <pc:sldChg chg="del">
        <pc:chgData name="Mick McGrath" userId="2a70c5ab-0a74-4654-a1d8-41ef270e04b5" providerId="ADAL" clId="{334F7F0A-A480-436E-96EF-8A124F2D0157}" dt="2022-10-24T13:43:27.062" v="135" actId="47"/>
        <pc:sldMkLst>
          <pc:docMk/>
          <pc:sldMk cId="3204585377" sldId="567"/>
        </pc:sldMkLst>
      </pc:sldChg>
      <pc:sldChg chg="del">
        <pc:chgData name="Mick McGrath" userId="2a70c5ab-0a74-4654-a1d8-41ef270e04b5" providerId="ADAL" clId="{334F7F0A-A480-436E-96EF-8A124F2D0157}" dt="2022-10-24T13:43:24.156" v="130" actId="47"/>
        <pc:sldMkLst>
          <pc:docMk/>
          <pc:sldMk cId="2439580428" sldId="586"/>
        </pc:sldMkLst>
      </pc:sldChg>
      <pc:sldChg chg="del">
        <pc:chgData name="Mick McGrath" userId="2a70c5ab-0a74-4654-a1d8-41ef270e04b5" providerId="ADAL" clId="{334F7F0A-A480-436E-96EF-8A124F2D0157}" dt="2022-10-24T13:43:24.633" v="131" actId="47"/>
        <pc:sldMkLst>
          <pc:docMk/>
          <pc:sldMk cId="2559330415" sldId="587"/>
        </pc:sldMkLst>
      </pc:sldChg>
      <pc:sldChg chg="del">
        <pc:chgData name="Mick McGrath" userId="2a70c5ab-0a74-4654-a1d8-41ef270e04b5" providerId="ADAL" clId="{334F7F0A-A480-436E-96EF-8A124F2D0157}" dt="2022-10-24T13:43:25.706" v="133" actId="47"/>
        <pc:sldMkLst>
          <pc:docMk/>
          <pc:sldMk cId="3207989580" sldId="601"/>
        </pc:sldMkLst>
      </pc:sldChg>
      <pc:sldChg chg="del">
        <pc:chgData name="Mick McGrath" userId="2a70c5ab-0a74-4654-a1d8-41ef270e04b5" providerId="ADAL" clId="{334F7F0A-A480-436E-96EF-8A124F2D0157}" dt="2022-10-24T13:43:25.170" v="132" actId="47"/>
        <pc:sldMkLst>
          <pc:docMk/>
          <pc:sldMk cId="1241312456" sldId="603"/>
        </pc:sldMkLst>
      </pc:sldChg>
      <pc:sldChg chg="del">
        <pc:chgData name="Mick McGrath" userId="2a70c5ab-0a74-4654-a1d8-41ef270e04b5" providerId="ADAL" clId="{334F7F0A-A480-436E-96EF-8A124F2D0157}" dt="2022-10-24T13:42:57.817" v="125" actId="2696"/>
        <pc:sldMkLst>
          <pc:docMk/>
          <pc:sldMk cId="1308857576" sldId="605"/>
        </pc:sldMkLst>
      </pc:sldChg>
      <pc:sldChg chg="modSp new del mod">
        <pc:chgData name="Mick McGrath" userId="2a70c5ab-0a74-4654-a1d8-41ef270e04b5" providerId="ADAL" clId="{334F7F0A-A480-436E-96EF-8A124F2D0157}" dt="2022-11-04T10:02:33.781" v="496" actId="2696"/>
        <pc:sldMkLst>
          <pc:docMk/>
          <pc:sldMk cId="3502444834" sldId="609"/>
        </pc:sldMkLst>
        <pc:spChg chg="mod">
          <ac:chgData name="Mick McGrath" userId="2a70c5ab-0a74-4654-a1d8-41ef270e04b5" providerId="ADAL" clId="{334F7F0A-A480-436E-96EF-8A124F2D0157}" dt="2022-10-24T13:47:55.693" v="227" actId="20577"/>
          <ac:spMkLst>
            <pc:docMk/>
            <pc:sldMk cId="3502444834" sldId="609"/>
            <ac:spMk id="2" creationId="{2A442A2C-32B3-5BE4-67AE-FE7B32B3BBE6}"/>
          </ac:spMkLst>
        </pc:spChg>
      </pc:sldChg>
      <pc:sldChg chg="del">
        <pc:chgData name="Mick McGrath" userId="2a70c5ab-0a74-4654-a1d8-41ef270e04b5" providerId="ADAL" clId="{334F7F0A-A480-436E-96EF-8A124F2D0157}" dt="2022-10-24T13:43:29.826" v="136" actId="47"/>
        <pc:sldMkLst>
          <pc:docMk/>
          <pc:sldMk cId="3923004707" sldId="609"/>
        </pc:sldMkLst>
      </pc:sldChg>
      <pc:sldChg chg="addSp delSp modSp new del mod">
        <pc:chgData name="Mick McGrath" userId="2a70c5ab-0a74-4654-a1d8-41ef270e04b5" providerId="ADAL" clId="{334F7F0A-A480-436E-96EF-8A124F2D0157}" dt="2022-11-04T09:56:05.982" v="493" actId="2696"/>
        <pc:sldMkLst>
          <pc:docMk/>
          <pc:sldMk cId="1254097119" sldId="610"/>
        </pc:sldMkLst>
        <pc:spChg chg="mod">
          <ac:chgData name="Mick McGrath" userId="2a70c5ab-0a74-4654-a1d8-41ef270e04b5" providerId="ADAL" clId="{334F7F0A-A480-436E-96EF-8A124F2D0157}" dt="2022-11-04T09:53:47.278" v="492" actId="20577"/>
          <ac:spMkLst>
            <pc:docMk/>
            <pc:sldMk cId="1254097119" sldId="610"/>
            <ac:spMk id="2" creationId="{71A6B19C-6037-1AE5-0113-FA5B176414C7}"/>
          </ac:spMkLst>
        </pc:spChg>
        <pc:spChg chg="del mod">
          <ac:chgData name="Mick McGrath" userId="2a70c5ab-0a74-4654-a1d8-41ef270e04b5" providerId="ADAL" clId="{334F7F0A-A480-436E-96EF-8A124F2D0157}" dt="2022-10-24T13:46:16.735" v="201" actId="478"/>
          <ac:spMkLst>
            <pc:docMk/>
            <pc:sldMk cId="1254097119" sldId="610"/>
            <ac:spMk id="3" creationId="{17C3DE76-878B-FE51-2E61-AE411D0EC20A}"/>
          </ac:spMkLst>
        </pc:spChg>
        <pc:spChg chg="add mod">
          <ac:chgData name="Mick McGrath" userId="2a70c5ab-0a74-4654-a1d8-41ef270e04b5" providerId="ADAL" clId="{334F7F0A-A480-436E-96EF-8A124F2D0157}" dt="2022-11-04T09:53:40.407" v="479" actId="478"/>
          <ac:spMkLst>
            <pc:docMk/>
            <pc:sldMk cId="1254097119" sldId="610"/>
            <ac:spMk id="5" creationId="{4A6855A5-9437-3D72-EFED-4DD99F9EFAC6}"/>
          </ac:spMkLst>
        </pc:spChg>
        <pc:spChg chg="add del mod">
          <ac:chgData name="Mick McGrath" userId="2a70c5ab-0a74-4654-a1d8-41ef270e04b5" providerId="ADAL" clId="{334F7F0A-A480-436E-96EF-8A124F2D0157}" dt="2022-11-04T09:53:40.407" v="479" actId="478"/>
          <ac:spMkLst>
            <pc:docMk/>
            <pc:sldMk cId="1254097119" sldId="610"/>
            <ac:spMk id="8" creationId="{753BDA14-2088-5324-50F6-14F1E9A985E5}"/>
          </ac:spMkLst>
        </pc:spChg>
        <pc:picChg chg="add del">
          <ac:chgData name="Mick McGrath" userId="2a70c5ab-0a74-4654-a1d8-41ef270e04b5" providerId="ADAL" clId="{334F7F0A-A480-436E-96EF-8A124F2D0157}" dt="2022-10-24T13:46:06.389" v="199" actId="478"/>
          <ac:picMkLst>
            <pc:docMk/>
            <pc:sldMk cId="1254097119" sldId="610"/>
            <ac:picMk id="6" creationId="{D8EB405D-26E0-A4DA-34CA-0B00BFA6D6AA}"/>
          </ac:picMkLst>
        </pc:picChg>
      </pc:sldChg>
      <pc:sldChg chg="new del">
        <pc:chgData name="Mick McGrath" userId="2a70c5ab-0a74-4654-a1d8-41ef270e04b5" providerId="ADAL" clId="{334F7F0A-A480-436E-96EF-8A124F2D0157}" dt="2022-10-24T13:46:52.810" v="203" actId="680"/>
        <pc:sldMkLst>
          <pc:docMk/>
          <pc:sldMk cId="70762430" sldId="611"/>
        </pc:sldMkLst>
      </pc:sldChg>
      <pc:sldChg chg="modSp new del mod">
        <pc:chgData name="Mick McGrath" userId="2a70c5ab-0a74-4654-a1d8-41ef270e04b5" providerId="ADAL" clId="{334F7F0A-A480-436E-96EF-8A124F2D0157}" dt="2022-11-04T10:57:21.823" v="701" actId="2696"/>
        <pc:sldMkLst>
          <pc:docMk/>
          <pc:sldMk cId="2381511919" sldId="611"/>
        </pc:sldMkLst>
        <pc:spChg chg="mod">
          <ac:chgData name="Mick McGrath" userId="2a70c5ab-0a74-4654-a1d8-41ef270e04b5" providerId="ADAL" clId="{334F7F0A-A480-436E-96EF-8A124F2D0157}" dt="2022-10-24T13:47:39.897" v="222" actId="20577"/>
          <ac:spMkLst>
            <pc:docMk/>
            <pc:sldMk cId="2381511919" sldId="611"/>
            <ac:spMk id="2" creationId="{71C593A3-F838-4669-FABF-EED9DA948717}"/>
          </ac:spMkLst>
        </pc:spChg>
      </pc:sldChg>
      <pc:sldChg chg="addSp delSp modSp new del mod">
        <pc:chgData name="Mick McGrath" userId="2a70c5ab-0a74-4654-a1d8-41ef270e04b5" providerId="ADAL" clId="{334F7F0A-A480-436E-96EF-8A124F2D0157}" dt="2022-11-04T10:12:27.393" v="517" actId="2696"/>
        <pc:sldMkLst>
          <pc:docMk/>
          <pc:sldMk cId="3205137549" sldId="612"/>
        </pc:sldMkLst>
        <pc:spChg chg="mod">
          <ac:chgData name="Mick McGrath" userId="2a70c5ab-0a74-4654-a1d8-41ef270e04b5" providerId="ADAL" clId="{334F7F0A-A480-436E-96EF-8A124F2D0157}" dt="2022-10-28T10:23:08.617" v="378" actId="20577"/>
          <ac:spMkLst>
            <pc:docMk/>
            <pc:sldMk cId="3205137549" sldId="612"/>
            <ac:spMk id="2" creationId="{B4886C5C-20A9-4CBF-6972-FF297EC05AA9}"/>
          </ac:spMkLst>
        </pc:spChg>
        <pc:spChg chg="del">
          <ac:chgData name="Mick McGrath" userId="2a70c5ab-0a74-4654-a1d8-41ef270e04b5" providerId="ADAL" clId="{334F7F0A-A480-436E-96EF-8A124F2D0157}" dt="2022-10-24T13:56:44.395" v="229"/>
          <ac:spMkLst>
            <pc:docMk/>
            <pc:sldMk cId="3205137549" sldId="612"/>
            <ac:spMk id="3" creationId="{0C8F76A9-753C-087D-3EA7-C2A3B0D012AA}"/>
          </ac:spMkLst>
        </pc:spChg>
        <pc:picChg chg="add mod">
          <ac:chgData name="Mick McGrath" userId="2a70c5ab-0a74-4654-a1d8-41ef270e04b5" providerId="ADAL" clId="{334F7F0A-A480-436E-96EF-8A124F2D0157}" dt="2022-10-24T13:57:31.249" v="277" actId="14100"/>
          <ac:picMkLst>
            <pc:docMk/>
            <pc:sldMk cId="3205137549" sldId="612"/>
            <ac:picMk id="5" creationId="{BEEADF5C-7574-928D-7C79-0177E5EE9E57}"/>
          </ac:picMkLst>
        </pc:picChg>
      </pc:sldChg>
      <pc:sldChg chg="modSp new del mod">
        <pc:chgData name="Mick McGrath" userId="2a70c5ab-0a74-4654-a1d8-41ef270e04b5" providerId="ADAL" clId="{334F7F0A-A480-436E-96EF-8A124F2D0157}" dt="2022-11-04T09:59:54.792" v="494" actId="2696"/>
        <pc:sldMkLst>
          <pc:docMk/>
          <pc:sldMk cId="2220077247" sldId="613"/>
        </pc:sldMkLst>
        <pc:spChg chg="mod">
          <ac:chgData name="Mick McGrath" userId="2a70c5ab-0a74-4654-a1d8-41ef270e04b5" providerId="ADAL" clId="{334F7F0A-A480-436E-96EF-8A124F2D0157}" dt="2022-10-24T13:58:08.155" v="321" actId="20577"/>
          <ac:spMkLst>
            <pc:docMk/>
            <pc:sldMk cId="2220077247" sldId="613"/>
            <ac:spMk id="2" creationId="{8249059B-23D6-97ED-6169-70B9D7731B76}"/>
          </ac:spMkLst>
        </pc:spChg>
      </pc:sldChg>
      <pc:sldChg chg="addSp delSp modSp new del mod">
        <pc:chgData name="Mick McGrath" userId="2a70c5ab-0a74-4654-a1d8-41ef270e04b5" providerId="ADAL" clId="{334F7F0A-A480-436E-96EF-8A124F2D0157}" dt="2022-11-04T10:10:32.406" v="498" actId="2696"/>
        <pc:sldMkLst>
          <pc:docMk/>
          <pc:sldMk cId="831625391" sldId="614"/>
        </pc:sldMkLst>
        <pc:spChg chg="del">
          <ac:chgData name="Mick McGrath" userId="2a70c5ab-0a74-4654-a1d8-41ef270e04b5" providerId="ADAL" clId="{334F7F0A-A480-436E-96EF-8A124F2D0157}" dt="2022-10-24T14:02:26.838" v="358" actId="478"/>
          <ac:spMkLst>
            <pc:docMk/>
            <pc:sldMk cId="831625391" sldId="614"/>
            <ac:spMk id="2" creationId="{643E21B8-293A-1F32-8ECB-F1FAC1586264}"/>
          </ac:spMkLst>
        </pc:spChg>
        <pc:spChg chg="add mod">
          <ac:chgData name="Mick McGrath" userId="2a70c5ab-0a74-4654-a1d8-41ef270e04b5" providerId="ADAL" clId="{334F7F0A-A480-436E-96EF-8A124F2D0157}" dt="2022-11-04T10:10:12.737" v="497" actId="478"/>
          <ac:spMkLst>
            <pc:docMk/>
            <pc:sldMk cId="831625391" sldId="614"/>
            <ac:spMk id="3" creationId="{231247AF-625C-F5A2-93C9-3BE7F65082FA}"/>
          </ac:spMkLst>
        </pc:spChg>
        <pc:spChg chg="del">
          <ac:chgData name="Mick McGrath" userId="2a70c5ab-0a74-4654-a1d8-41ef270e04b5" providerId="ADAL" clId="{334F7F0A-A480-436E-96EF-8A124F2D0157}" dt="2022-10-24T14:01:02.420" v="323"/>
          <ac:spMkLst>
            <pc:docMk/>
            <pc:sldMk cId="831625391" sldId="614"/>
            <ac:spMk id="3" creationId="{993195A3-5942-B24C-98B7-8297673A2B5C}"/>
          </ac:spMkLst>
        </pc:spChg>
        <pc:spChg chg="add mod">
          <ac:chgData name="Mick McGrath" userId="2a70c5ab-0a74-4654-a1d8-41ef270e04b5" providerId="ADAL" clId="{334F7F0A-A480-436E-96EF-8A124F2D0157}" dt="2022-10-24T14:02:05.806" v="357" actId="403"/>
          <ac:spMkLst>
            <pc:docMk/>
            <pc:sldMk cId="831625391" sldId="614"/>
            <ac:spMk id="6" creationId="{D2D709B7-B20C-1BEA-4FBC-49FC0510B122}"/>
          </ac:spMkLst>
        </pc:spChg>
        <pc:picChg chg="add del mod">
          <ac:chgData name="Mick McGrath" userId="2a70c5ab-0a74-4654-a1d8-41ef270e04b5" providerId="ADAL" clId="{334F7F0A-A480-436E-96EF-8A124F2D0157}" dt="2022-11-04T10:10:12.737" v="497" actId="478"/>
          <ac:picMkLst>
            <pc:docMk/>
            <pc:sldMk cId="831625391" sldId="614"/>
            <ac:picMk id="5" creationId="{4462DCCE-B74B-9C08-2E91-D74E1A12EEFA}"/>
          </ac:picMkLst>
        </pc:picChg>
      </pc:sldChg>
      <pc:sldChg chg="modSp new del mod">
        <pc:chgData name="Mick McGrath" userId="2a70c5ab-0a74-4654-a1d8-41ef270e04b5" providerId="ADAL" clId="{334F7F0A-A480-436E-96EF-8A124F2D0157}" dt="2022-11-04T10:00:00.969" v="495" actId="2696"/>
        <pc:sldMkLst>
          <pc:docMk/>
          <pc:sldMk cId="3309918363" sldId="615"/>
        </pc:sldMkLst>
        <pc:spChg chg="mod">
          <ac:chgData name="Mick McGrath" userId="2a70c5ab-0a74-4654-a1d8-41ef270e04b5" providerId="ADAL" clId="{334F7F0A-A480-436E-96EF-8A124F2D0157}" dt="2022-10-28T10:24:32.675" v="438" actId="20577"/>
          <ac:spMkLst>
            <pc:docMk/>
            <pc:sldMk cId="3309918363" sldId="615"/>
            <ac:spMk id="2" creationId="{C2356947-EB34-A46E-8279-EE1719DFE598}"/>
          </ac:spMkLst>
        </pc:spChg>
      </pc:sldChg>
      <pc:sldChg chg="modSp mod">
        <pc:chgData name="Mick McGrath" userId="2a70c5ab-0a74-4654-a1d8-41ef270e04b5" providerId="ADAL" clId="{334F7F0A-A480-436E-96EF-8A124F2D0157}" dt="2022-11-04T10:23:37.889" v="692" actId="1076"/>
        <pc:sldMkLst>
          <pc:docMk/>
          <pc:sldMk cId="3903366578" sldId="616"/>
        </pc:sldMkLst>
        <pc:spChg chg="mod">
          <ac:chgData name="Mick McGrath" userId="2a70c5ab-0a74-4654-a1d8-41ef270e04b5" providerId="ADAL" clId="{334F7F0A-A480-436E-96EF-8A124F2D0157}" dt="2022-11-04T10:23:37.889" v="692" actId="1076"/>
          <ac:spMkLst>
            <pc:docMk/>
            <pc:sldMk cId="3903366578" sldId="616"/>
            <ac:spMk id="2" creationId="{71A6B19C-6037-1AE5-0113-FA5B176414C7}"/>
          </ac:spMkLst>
        </pc:spChg>
        <pc:graphicFrameChg chg="mod">
          <ac:chgData name="Mick McGrath" userId="2a70c5ab-0a74-4654-a1d8-41ef270e04b5" providerId="ADAL" clId="{334F7F0A-A480-436E-96EF-8A124F2D0157}" dt="2022-11-04T10:23:26.809" v="690" actId="1076"/>
          <ac:graphicFrameMkLst>
            <pc:docMk/>
            <pc:sldMk cId="3903366578" sldId="616"/>
            <ac:graphicFrameMk id="7" creationId="{ABC0ECF4-399C-5C42-53C8-C014FB69242A}"/>
          </ac:graphicFrameMkLst>
        </pc:graphicFrameChg>
      </pc:sldChg>
      <pc:sldChg chg="delSp modSp new mod">
        <pc:chgData name="Mick McGrath" userId="2a70c5ab-0a74-4654-a1d8-41ef270e04b5" providerId="ADAL" clId="{334F7F0A-A480-436E-96EF-8A124F2D0157}" dt="2022-11-04T10:12:01.754" v="516" actId="122"/>
        <pc:sldMkLst>
          <pc:docMk/>
          <pc:sldMk cId="3772106061" sldId="623"/>
        </pc:sldMkLst>
        <pc:spChg chg="mod">
          <ac:chgData name="Mick McGrath" userId="2a70c5ab-0a74-4654-a1d8-41ef270e04b5" providerId="ADAL" clId="{334F7F0A-A480-436E-96EF-8A124F2D0157}" dt="2022-11-04T10:12:01.754" v="516" actId="122"/>
          <ac:spMkLst>
            <pc:docMk/>
            <pc:sldMk cId="3772106061" sldId="623"/>
            <ac:spMk id="2" creationId="{C8AB8708-2F2A-3B10-0F84-C93C8FE4F62B}"/>
          </ac:spMkLst>
        </pc:spChg>
        <pc:spChg chg="del">
          <ac:chgData name="Mick McGrath" userId="2a70c5ab-0a74-4654-a1d8-41ef270e04b5" providerId="ADAL" clId="{334F7F0A-A480-436E-96EF-8A124F2D0157}" dt="2022-11-04T10:10:59.671" v="501" actId="478"/>
          <ac:spMkLst>
            <pc:docMk/>
            <pc:sldMk cId="3772106061" sldId="623"/>
            <ac:spMk id="3" creationId="{2A0E3D22-E647-E9C2-FD09-25DAF3157180}"/>
          </ac:spMkLst>
        </pc:spChg>
      </pc:sldChg>
      <pc:sldChg chg="delSp modSp new mod">
        <pc:chgData name="Mick McGrath" userId="2a70c5ab-0a74-4654-a1d8-41ef270e04b5" providerId="ADAL" clId="{334F7F0A-A480-436E-96EF-8A124F2D0157}" dt="2022-11-04T10:13:51.061" v="528" actId="122"/>
        <pc:sldMkLst>
          <pc:docMk/>
          <pc:sldMk cId="2690827930" sldId="624"/>
        </pc:sldMkLst>
        <pc:spChg chg="mod">
          <ac:chgData name="Mick McGrath" userId="2a70c5ab-0a74-4654-a1d8-41ef270e04b5" providerId="ADAL" clId="{334F7F0A-A480-436E-96EF-8A124F2D0157}" dt="2022-11-04T10:13:51.061" v="528" actId="122"/>
          <ac:spMkLst>
            <pc:docMk/>
            <pc:sldMk cId="2690827930" sldId="624"/>
            <ac:spMk id="2" creationId="{ACB4011A-48C2-65A9-96EF-AF6FC9A80681}"/>
          </ac:spMkLst>
        </pc:spChg>
        <pc:spChg chg="del">
          <ac:chgData name="Mick McGrath" userId="2a70c5ab-0a74-4654-a1d8-41ef270e04b5" providerId="ADAL" clId="{334F7F0A-A480-436E-96EF-8A124F2D0157}" dt="2022-11-04T10:13:22.242" v="520" actId="478"/>
          <ac:spMkLst>
            <pc:docMk/>
            <pc:sldMk cId="2690827930" sldId="624"/>
            <ac:spMk id="3" creationId="{96A6A5D7-DC89-610A-55CF-DBF53902FD93}"/>
          </ac:spMkLst>
        </pc:spChg>
      </pc:sldChg>
      <pc:sldChg chg="delSp modSp new mod">
        <pc:chgData name="Mick McGrath" userId="2a70c5ab-0a74-4654-a1d8-41ef270e04b5" providerId="ADAL" clId="{334F7F0A-A480-436E-96EF-8A124F2D0157}" dt="2022-11-04T10:24:15.795" v="700" actId="20577"/>
        <pc:sldMkLst>
          <pc:docMk/>
          <pc:sldMk cId="1661870401" sldId="625"/>
        </pc:sldMkLst>
        <pc:spChg chg="mod">
          <ac:chgData name="Mick McGrath" userId="2a70c5ab-0a74-4654-a1d8-41ef270e04b5" providerId="ADAL" clId="{334F7F0A-A480-436E-96EF-8A124F2D0157}" dt="2022-11-04T10:24:15.795" v="700" actId="20577"/>
          <ac:spMkLst>
            <pc:docMk/>
            <pc:sldMk cId="1661870401" sldId="625"/>
            <ac:spMk id="2" creationId="{CC50C297-9E4A-801B-3524-AA02BE80BA83}"/>
          </ac:spMkLst>
        </pc:spChg>
        <pc:spChg chg="del">
          <ac:chgData name="Mick McGrath" userId="2a70c5ab-0a74-4654-a1d8-41ef270e04b5" providerId="ADAL" clId="{334F7F0A-A480-436E-96EF-8A124F2D0157}" dt="2022-11-04T10:15:29.531" v="530" actId="478"/>
          <ac:spMkLst>
            <pc:docMk/>
            <pc:sldMk cId="1661870401" sldId="625"/>
            <ac:spMk id="3" creationId="{DEFFDC1D-D873-ACBD-EC76-E2B24C8146EA}"/>
          </ac:spMkLst>
        </pc:spChg>
      </pc:sldChg>
      <pc:sldChg chg="new del">
        <pc:chgData name="Mick McGrath" userId="2a70c5ab-0a74-4654-a1d8-41ef270e04b5" providerId="ADAL" clId="{334F7F0A-A480-436E-96EF-8A124F2D0157}" dt="2022-11-04T11:31:22.818" v="703" actId="2696"/>
        <pc:sldMkLst>
          <pc:docMk/>
          <pc:sldMk cId="183338183" sldId="628"/>
        </pc:sldMkLst>
      </pc:sldChg>
      <pc:sldChg chg="modSp mod">
        <pc:chgData name="Mick McGrath" userId="2a70c5ab-0a74-4654-a1d8-41ef270e04b5" providerId="ADAL" clId="{334F7F0A-A480-436E-96EF-8A124F2D0157}" dt="2022-11-04T11:44:03.342" v="765" actId="20577"/>
        <pc:sldMkLst>
          <pc:docMk/>
          <pc:sldMk cId="3061343694" sldId="629"/>
        </pc:sldMkLst>
        <pc:spChg chg="mod">
          <ac:chgData name="Mick McGrath" userId="2a70c5ab-0a74-4654-a1d8-41ef270e04b5" providerId="ADAL" clId="{334F7F0A-A480-436E-96EF-8A124F2D0157}" dt="2022-11-04T11:44:03.342" v="765" actId="20577"/>
          <ac:spMkLst>
            <pc:docMk/>
            <pc:sldMk cId="3061343694" sldId="629"/>
            <ac:spMk id="2" creationId="{ACB4011A-48C2-65A9-96EF-AF6FC9A80681}"/>
          </ac:spMkLst>
        </pc:spChg>
      </pc:sldChg>
      <pc:sldChg chg="add del">
        <pc:chgData name="Mick McGrath" userId="2a70c5ab-0a74-4654-a1d8-41ef270e04b5" providerId="ADAL" clId="{334F7F0A-A480-436E-96EF-8A124F2D0157}" dt="2022-11-04T11:31:49.024" v="705" actId="2696"/>
        <pc:sldMkLst>
          <pc:docMk/>
          <pc:sldMk cId="4140174405" sldId="630"/>
        </pc:sldMkLst>
      </pc:sld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svg"/><Relationship Id="rId1" Type="http://schemas.openxmlformats.org/officeDocument/2006/relationships/image" Target="../media/image14.png"/><Relationship Id="rId6" Type="http://schemas.openxmlformats.org/officeDocument/2006/relationships/image" Target="../media/image19.svg"/><Relationship Id="rId5" Type="http://schemas.openxmlformats.org/officeDocument/2006/relationships/image" Target="../media/image18.png"/><Relationship Id="rId10" Type="http://schemas.openxmlformats.org/officeDocument/2006/relationships/image" Target="../media/image23.svg"/><Relationship Id="rId4" Type="http://schemas.openxmlformats.org/officeDocument/2006/relationships/image" Target="../media/image17.svg"/><Relationship Id="rId9" Type="http://schemas.openxmlformats.org/officeDocument/2006/relationships/image" Target="../media/image22.png"/></Relationships>
</file>

<file path=ppt/diagrams/_rels/data3.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image" Target="../media/image69.jpg"/></Relationships>
</file>

<file path=ppt/diagrams/_rels/drawing1.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svg"/><Relationship Id="rId1" Type="http://schemas.openxmlformats.org/officeDocument/2006/relationships/image" Target="../media/image14.png"/><Relationship Id="rId6" Type="http://schemas.openxmlformats.org/officeDocument/2006/relationships/image" Target="../media/image19.svg"/><Relationship Id="rId5" Type="http://schemas.openxmlformats.org/officeDocument/2006/relationships/image" Target="../media/image18.png"/><Relationship Id="rId10" Type="http://schemas.openxmlformats.org/officeDocument/2006/relationships/image" Target="../media/image23.svg"/><Relationship Id="rId4" Type="http://schemas.openxmlformats.org/officeDocument/2006/relationships/image" Target="../media/image17.svg"/><Relationship Id="rId9" Type="http://schemas.openxmlformats.org/officeDocument/2006/relationships/image" Target="../media/image22.png"/></Relationships>
</file>

<file path=ppt/diagrams/_rels/drawing3.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image" Target="../media/image69.jpg"/></Relationships>
</file>

<file path=ppt/diagrams/colors1.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F4A758A-E228-4C6B-B43C-2DC08212E02C}" type="doc">
      <dgm:prSet loTypeId="urn:microsoft.com/office/officeart/2018/5/layout/IconLeaf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1470C352-26DD-4BE4-82AB-7A1A5DBCD24D}">
      <dgm:prSet/>
      <dgm:spPr/>
      <dgm:t>
        <a:bodyPr/>
        <a:lstStyle/>
        <a:p>
          <a:pPr>
            <a:defRPr cap="all"/>
          </a:pPr>
          <a:r>
            <a:rPr lang="en-GB"/>
            <a:t>Base for local services, activities, people</a:t>
          </a:r>
          <a:endParaRPr lang="en-US"/>
        </a:p>
      </dgm:t>
    </dgm:pt>
    <dgm:pt modelId="{1CA66E2C-BB87-4B32-A818-DB732F26CE6A}" type="parTrans" cxnId="{3A20193F-BC48-4109-9C36-0BD15141CF3D}">
      <dgm:prSet/>
      <dgm:spPr/>
      <dgm:t>
        <a:bodyPr/>
        <a:lstStyle/>
        <a:p>
          <a:endParaRPr lang="en-US"/>
        </a:p>
      </dgm:t>
    </dgm:pt>
    <dgm:pt modelId="{925A367B-43B1-4707-B174-B1FF4D47D969}" type="sibTrans" cxnId="{3A20193F-BC48-4109-9C36-0BD15141CF3D}">
      <dgm:prSet/>
      <dgm:spPr/>
      <dgm:t>
        <a:bodyPr/>
        <a:lstStyle/>
        <a:p>
          <a:endParaRPr lang="en-US"/>
        </a:p>
      </dgm:t>
    </dgm:pt>
    <dgm:pt modelId="{A1770766-6643-40D3-8632-389E305E7C50}">
      <dgm:prSet/>
      <dgm:spPr/>
      <dgm:t>
        <a:bodyPr/>
        <a:lstStyle/>
        <a:p>
          <a:pPr>
            <a:defRPr cap="all"/>
          </a:pPr>
          <a:r>
            <a:rPr lang="en-GB"/>
            <a:t>Pride of place – and cost of doing nothing</a:t>
          </a:r>
          <a:endParaRPr lang="en-US"/>
        </a:p>
      </dgm:t>
    </dgm:pt>
    <dgm:pt modelId="{8C053448-4975-484F-8540-08040FDC2263}" type="parTrans" cxnId="{E46D210D-1EB9-4B9F-9C88-7F2E62E8DB97}">
      <dgm:prSet/>
      <dgm:spPr/>
      <dgm:t>
        <a:bodyPr/>
        <a:lstStyle/>
        <a:p>
          <a:endParaRPr lang="en-US"/>
        </a:p>
      </dgm:t>
    </dgm:pt>
    <dgm:pt modelId="{1E97CCD1-C153-4563-8516-E5713D56455C}" type="sibTrans" cxnId="{E46D210D-1EB9-4B9F-9C88-7F2E62E8DB97}">
      <dgm:prSet/>
      <dgm:spPr/>
      <dgm:t>
        <a:bodyPr/>
        <a:lstStyle/>
        <a:p>
          <a:endParaRPr lang="en-US"/>
        </a:p>
      </dgm:t>
    </dgm:pt>
    <dgm:pt modelId="{CE88A491-68A5-4D23-9D90-AFA5032F8266}">
      <dgm:prSet/>
      <dgm:spPr/>
      <dgm:t>
        <a:bodyPr/>
        <a:lstStyle/>
        <a:p>
          <a:pPr>
            <a:defRPr cap="all"/>
          </a:pPr>
          <a:r>
            <a:rPr lang="en-GB"/>
            <a:t>Community empowerment – building skills &amp; confidence</a:t>
          </a:r>
          <a:endParaRPr lang="en-US"/>
        </a:p>
      </dgm:t>
    </dgm:pt>
    <dgm:pt modelId="{14EE04CC-23AC-40F9-AA2E-F6CCA88A59B2}" type="parTrans" cxnId="{6F8E8B76-2FB0-4765-B1D6-46C62C9E479C}">
      <dgm:prSet/>
      <dgm:spPr/>
      <dgm:t>
        <a:bodyPr/>
        <a:lstStyle/>
        <a:p>
          <a:endParaRPr lang="en-US"/>
        </a:p>
      </dgm:t>
    </dgm:pt>
    <dgm:pt modelId="{2ED5E0AA-C904-451B-9069-A50C0D83F311}" type="sibTrans" cxnId="{6F8E8B76-2FB0-4765-B1D6-46C62C9E479C}">
      <dgm:prSet/>
      <dgm:spPr/>
      <dgm:t>
        <a:bodyPr/>
        <a:lstStyle/>
        <a:p>
          <a:endParaRPr lang="en-US"/>
        </a:p>
      </dgm:t>
    </dgm:pt>
    <dgm:pt modelId="{F889658A-C0CB-48BF-AED9-90F30887DAA8}">
      <dgm:prSet/>
      <dgm:spPr/>
      <dgm:t>
        <a:bodyPr/>
        <a:lstStyle/>
        <a:p>
          <a:pPr>
            <a:defRPr cap="all"/>
          </a:pPr>
          <a:r>
            <a:rPr lang="en-GB"/>
            <a:t>Financial sustainability – greater income generation and control</a:t>
          </a:r>
          <a:endParaRPr lang="en-US"/>
        </a:p>
      </dgm:t>
    </dgm:pt>
    <dgm:pt modelId="{189FD208-E3CC-49F5-B2D6-24FBD0AC2313}" type="parTrans" cxnId="{A1AE528B-D4C7-44F0-B3CF-E530E5C9E699}">
      <dgm:prSet/>
      <dgm:spPr/>
      <dgm:t>
        <a:bodyPr/>
        <a:lstStyle/>
        <a:p>
          <a:endParaRPr lang="en-US"/>
        </a:p>
      </dgm:t>
    </dgm:pt>
    <dgm:pt modelId="{E9DE3488-3E95-483D-BFDD-41D6347E5C34}" type="sibTrans" cxnId="{A1AE528B-D4C7-44F0-B3CF-E530E5C9E699}">
      <dgm:prSet/>
      <dgm:spPr/>
      <dgm:t>
        <a:bodyPr/>
        <a:lstStyle/>
        <a:p>
          <a:endParaRPr lang="en-US"/>
        </a:p>
      </dgm:t>
    </dgm:pt>
    <dgm:pt modelId="{EB2236CF-AA8C-413E-9400-BDB44EA6F8B8}">
      <dgm:prSet/>
      <dgm:spPr/>
      <dgm:t>
        <a:bodyPr/>
        <a:lstStyle/>
        <a:p>
          <a:pPr>
            <a:defRPr cap="all"/>
          </a:pPr>
          <a:r>
            <a:rPr lang="en-GB"/>
            <a:t>Generating local wealth - multiplier effect locally</a:t>
          </a:r>
          <a:endParaRPr lang="en-US"/>
        </a:p>
      </dgm:t>
    </dgm:pt>
    <dgm:pt modelId="{06AFC099-6BCB-4A69-BC0A-F1C774328D0F}" type="parTrans" cxnId="{7EA7718A-C40A-4D73-A1A7-72654EDD11B1}">
      <dgm:prSet/>
      <dgm:spPr/>
      <dgm:t>
        <a:bodyPr/>
        <a:lstStyle/>
        <a:p>
          <a:endParaRPr lang="en-US"/>
        </a:p>
      </dgm:t>
    </dgm:pt>
    <dgm:pt modelId="{CFD17798-D48E-4D12-95C3-47B177AB82D8}" type="sibTrans" cxnId="{7EA7718A-C40A-4D73-A1A7-72654EDD11B1}">
      <dgm:prSet/>
      <dgm:spPr/>
      <dgm:t>
        <a:bodyPr/>
        <a:lstStyle/>
        <a:p>
          <a:endParaRPr lang="en-US"/>
        </a:p>
      </dgm:t>
    </dgm:pt>
    <dgm:pt modelId="{DA002F06-7427-4CFC-A3D9-DD2784A8AC09}" type="pres">
      <dgm:prSet presAssocID="{6F4A758A-E228-4C6B-B43C-2DC08212E02C}" presName="root" presStyleCnt="0">
        <dgm:presLayoutVars>
          <dgm:dir/>
          <dgm:resizeHandles val="exact"/>
        </dgm:presLayoutVars>
      </dgm:prSet>
      <dgm:spPr/>
    </dgm:pt>
    <dgm:pt modelId="{700B623F-98FC-4C9B-B671-3F8EFB2FC7EC}" type="pres">
      <dgm:prSet presAssocID="{1470C352-26DD-4BE4-82AB-7A1A5DBCD24D}" presName="compNode" presStyleCnt="0"/>
      <dgm:spPr/>
    </dgm:pt>
    <dgm:pt modelId="{90583955-918B-4A84-A0FF-144E9B4BA7FE}" type="pres">
      <dgm:prSet presAssocID="{1470C352-26DD-4BE4-82AB-7A1A5DBCD24D}" presName="iconBgRect" presStyleLbl="bgShp" presStyleIdx="0" presStyleCnt="5"/>
      <dgm:spPr>
        <a:prstGeom prst="round2DiagRect">
          <a:avLst>
            <a:gd name="adj1" fmla="val 29727"/>
            <a:gd name="adj2" fmla="val 0"/>
          </a:avLst>
        </a:prstGeom>
      </dgm:spPr>
    </dgm:pt>
    <dgm:pt modelId="{C2866621-2D92-4D7D-B16E-01C1FFB8D83B}" type="pres">
      <dgm:prSet presAssocID="{1470C352-26DD-4BE4-82AB-7A1A5DBCD24D}"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choolhouse"/>
        </a:ext>
      </dgm:extLst>
    </dgm:pt>
    <dgm:pt modelId="{ED7C698E-27A3-49D1-B472-F89091D3F898}" type="pres">
      <dgm:prSet presAssocID="{1470C352-26DD-4BE4-82AB-7A1A5DBCD24D}" presName="spaceRect" presStyleCnt="0"/>
      <dgm:spPr/>
    </dgm:pt>
    <dgm:pt modelId="{BF40AA21-E3CA-4806-98C9-1C6D93CA2430}" type="pres">
      <dgm:prSet presAssocID="{1470C352-26DD-4BE4-82AB-7A1A5DBCD24D}" presName="textRect" presStyleLbl="revTx" presStyleIdx="0" presStyleCnt="5">
        <dgm:presLayoutVars>
          <dgm:chMax val="1"/>
          <dgm:chPref val="1"/>
        </dgm:presLayoutVars>
      </dgm:prSet>
      <dgm:spPr/>
    </dgm:pt>
    <dgm:pt modelId="{FC30EB2E-F4FA-4647-8522-560B93B2F49C}" type="pres">
      <dgm:prSet presAssocID="{925A367B-43B1-4707-B174-B1FF4D47D969}" presName="sibTrans" presStyleCnt="0"/>
      <dgm:spPr/>
    </dgm:pt>
    <dgm:pt modelId="{3E5DE138-3B55-44CC-A6B2-4AF93F47F090}" type="pres">
      <dgm:prSet presAssocID="{A1770766-6643-40D3-8632-389E305E7C50}" presName="compNode" presStyleCnt="0"/>
      <dgm:spPr/>
    </dgm:pt>
    <dgm:pt modelId="{0AE8FDFA-28E0-4136-B12B-D82CF32FD234}" type="pres">
      <dgm:prSet presAssocID="{A1770766-6643-40D3-8632-389E305E7C50}" presName="iconBgRect" presStyleLbl="bgShp" presStyleIdx="1" presStyleCnt="5"/>
      <dgm:spPr>
        <a:prstGeom prst="round2DiagRect">
          <a:avLst>
            <a:gd name="adj1" fmla="val 29727"/>
            <a:gd name="adj2" fmla="val 0"/>
          </a:avLst>
        </a:prstGeom>
      </dgm:spPr>
    </dgm:pt>
    <dgm:pt modelId="{C2666CC0-D9E3-44CF-A3ED-B8E598012551}" type="pres">
      <dgm:prSet presAssocID="{A1770766-6643-40D3-8632-389E305E7C50}"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Lion"/>
        </a:ext>
      </dgm:extLst>
    </dgm:pt>
    <dgm:pt modelId="{451C5EA7-0932-4BAB-8310-D330BDB22C8F}" type="pres">
      <dgm:prSet presAssocID="{A1770766-6643-40D3-8632-389E305E7C50}" presName="spaceRect" presStyleCnt="0"/>
      <dgm:spPr/>
    </dgm:pt>
    <dgm:pt modelId="{6F1BADCD-A087-483B-910F-90A568D70327}" type="pres">
      <dgm:prSet presAssocID="{A1770766-6643-40D3-8632-389E305E7C50}" presName="textRect" presStyleLbl="revTx" presStyleIdx="1" presStyleCnt="5">
        <dgm:presLayoutVars>
          <dgm:chMax val="1"/>
          <dgm:chPref val="1"/>
        </dgm:presLayoutVars>
      </dgm:prSet>
      <dgm:spPr/>
    </dgm:pt>
    <dgm:pt modelId="{EC9F5C56-5CD2-4983-8701-03C7503E0DA1}" type="pres">
      <dgm:prSet presAssocID="{1E97CCD1-C153-4563-8516-E5713D56455C}" presName="sibTrans" presStyleCnt="0"/>
      <dgm:spPr/>
    </dgm:pt>
    <dgm:pt modelId="{0F01CF7F-A2A0-47D4-AE28-084CCD02CFCC}" type="pres">
      <dgm:prSet presAssocID="{CE88A491-68A5-4D23-9D90-AFA5032F8266}" presName="compNode" presStyleCnt="0"/>
      <dgm:spPr/>
    </dgm:pt>
    <dgm:pt modelId="{06F18109-2DAC-4887-B8B1-FD8979F22AA7}" type="pres">
      <dgm:prSet presAssocID="{CE88A491-68A5-4D23-9D90-AFA5032F8266}" presName="iconBgRect" presStyleLbl="bgShp" presStyleIdx="2" presStyleCnt="5"/>
      <dgm:spPr>
        <a:prstGeom prst="round2DiagRect">
          <a:avLst>
            <a:gd name="adj1" fmla="val 29727"/>
            <a:gd name="adj2" fmla="val 0"/>
          </a:avLst>
        </a:prstGeom>
      </dgm:spPr>
    </dgm:pt>
    <dgm:pt modelId="{DC48706E-FC7E-4D02-81D3-DC1A6F75CDC9}" type="pres">
      <dgm:prSet presAssocID="{CE88A491-68A5-4D23-9D90-AFA5032F8266}"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ocial Network"/>
        </a:ext>
      </dgm:extLst>
    </dgm:pt>
    <dgm:pt modelId="{D508D60C-A7C9-449E-96A8-F809C7A97ACD}" type="pres">
      <dgm:prSet presAssocID="{CE88A491-68A5-4D23-9D90-AFA5032F8266}" presName="spaceRect" presStyleCnt="0"/>
      <dgm:spPr/>
    </dgm:pt>
    <dgm:pt modelId="{E95C1492-AFE1-4794-925D-822C9C279359}" type="pres">
      <dgm:prSet presAssocID="{CE88A491-68A5-4D23-9D90-AFA5032F8266}" presName="textRect" presStyleLbl="revTx" presStyleIdx="2" presStyleCnt="5">
        <dgm:presLayoutVars>
          <dgm:chMax val="1"/>
          <dgm:chPref val="1"/>
        </dgm:presLayoutVars>
      </dgm:prSet>
      <dgm:spPr/>
    </dgm:pt>
    <dgm:pt modelId="{F26E8E2D-C76B-4213-8CD0-6976157BE314}" type="pres">
      <dgm:prSet presAssocID="{2ED5E0AA-C904-451B-9069-A50C0D83F311}" presName="sibTrans" presStyleCnt="0"/>
      <dgm:spPr/>
    </dgm:pt>
    <dgm:pt modelId="{DB137E88-C7F2-48F9-9086-4134B29C12F9}" type="pres">
      <dgm:prSet presAssocID="{F889658A-C0CB-48BF-AED9-90F30887DAA8}" presName="compNode" presStyleCnt="0"/>
      <dgm:spPr/>
    </dgm:pt>
    <dgm:pt modelId="{16E9FC0D-A0DC-4842-9023-FBFBED25CCC8}" type="pres">
      <dgm:prSet presAssocID="{F889658A-C0CB-48BF-AED9-90F30887DAA8}" presName="iconBgRect" presStyleLbl="bgShp" presStyleIdx="3" presStyleCnt="5"/>
      <dgm:spPr>
        <a:prstGeom prst="round2DiagRect">
          <a:avLst>
            <a:gd name="adj1" fmla="val 29727"/>
            <a:gd name="adj2" fmla="val 0"/>
          </a:avLst>
        </a:prstGeom>
      </dgm:spPr>
    </dgm:pt>
    <dgm:pt modelId="{EABCA4BA-2253-406D-AD4D-C669039C08AA}" type="pres">
      <dgm:prSet presAssocID="{F889658A-C0CB-48BF-AED9-90F30887DAA8}"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Upward trend"/>
        </a:ext>
      </dgm:extLst>
    </dgm:pt>
    <dgm:pt modelId="{97C934A8-A79A-4C7A-8395-0C19C85FF148}" type="pres">
      <dgm:prSet presAssocID="{F889658A-C0CB-48BF-AED9-90F30887DAA8}" presName="spaceRect" presStyleCnt="0"/>
      <dgm:spPr/>
    </dgm:pt>
    <dgm:pt modelId="{079ACB2B-7BF9-45BF-B6B5-F1D8ECD0E889}" type="pres">
      <dgm:prSet presAssocID="{F889658A-C0CB-48BF-AED9-90F30887DAA8}" presName="textRect" presStyleLbl="revTx" presStyleIdx="3" presStyleCnt="5">
        <dgm:presLayoutVars>
          <dgm:chMax val="1"/>
          <dgm:chPref val="1"/>
        </dgm:presLayoutVars>
      </dgm:prSet>
      <dgm:spPr/>
    </dgm:pt>
    <dgm:pt modelId="{F44A0978-4372-4C8B-91B6-398CFFED2A86}" type="pres">
      <dgm:prSet presAssocID="{E9DE3488-3E95-483D-BFDD-41D6347E5C34}" presName="sibTrans" presStyleCnt="0"/>
      <dgm:spPr/>
    </dgm:pt>
    <dgm:pt modelId="{E8EB18CB-CB3E-481A-A651-8231AB821009}" type="pres">
      <dgm:prSet presAssocID="{EB2236CF-AA8C-413E-9400-BDB44EA6F8B8}" presName="compNode" presStyleCnt="0"/>
      <dgm:spPr/>
    </dgm:pt>
    <dgm:pt modelId="{E109C818-5104-44DD-A86D-99E90099FC4E}" type="pres">
      <dgm:prSet presAssocID="{EB2236CF-AA8C-413E-9400-BDB44EA6F8B8}" presName="iconBgRect" presStyleLbl="bgShp" presStyleIdx="4" presStyleCnt="5"/>
      <dgm:spPr>
        <a:prstGeom prst="round2DiagRect">
          <a:avLst>
            <a:gd name="adj1" fmla="val 29727"/>
            <a:gd name="adj2" fmla="val 0"/>
          </a:avLst>
        </a:prstGeom>
      </dgm:spPr>
    </dgm:pt>
    <dgm:pt modelId="{4CE946FC-B323-46A9-B868-E05E4B644414}" type="pres">
      <dgm:prSet presAssocID="{EB2236CF-AA8C-413E-9400-BDB44EA6F8B8}"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Coins"/>
        </a:ext>
      </dgm:extLst>
    </dgm:pt>
    <dgm:pt modelId="{5BD43D67-BA96-4076-8134-C45318BB23E2}" type="pres">
      <dgm:prSet presAssocID="{EB2236CF-AA8C-413E-9400-BDB44EA6F8B8}" presName="spaceRect" presStyleCnt="0"/>
      <dgm:spPr/>
    </dgm:pt>
    <dgm:pt modelId="{7929CA81-E93D-43C2-ABCC-F1BAD705F3A8}" type="pres">
      <dgm:prSet presAssocID="{EB2236CF-AA8C-413E-9400-BDB44EA6F8B8}" presName="textRect" presStyleLbl="revTx" presStyleIdx="4" presStyleCnt="5">
        <dgm:presLayoutVars>
          <dgm:chMax val="1"/>
          <dgm:chPref val="1"/>
        </dgm:presLayoutVars>
      </dgm:prSet>
      <dgm:spPr/>
    </dgm:pt>
  </dgm:ptLst>
  <dgm:cxnLst>
    <dgm:cxn modelId="{E46D210D-1EB9-4B9F-9C88-7F2E62E8DB97}" srcId="{6F4A758A-E228-4C6B-B43C-2DC08212E02C}" destId="{A1770766-6643-40D3-8632-389E305E7C50}" srcOrd="1" destOrd="0" parTransId="{8C053448-4975-484F-8540-08040FDC2263}" sibTransId="{1E97CCD1-C153-4563-8516-E5713D56455C}"/>
    <dgm:cxn modelId="{7FA0613A-C7B2-4D7C-8AC9-0EE2D7824F5D}" type="presOf" srcId="{1470C352-26DD-4BE4-82AB-7A1A5DBCD24D}" destId="{BF40AA21-E3CA-4806-98C9-1C6D93CA2430}" srcOrd="0" destOrd="0" presId="urn:microsoft.com/office/officeart/2018/5/layout/IconLeafLabelList"/>
    <dgm:cxn modelId="{AC88E43B-7722-4CE0-812C-9F1C6481CEF6}" type="presOf" srcId="{EB2236CF-AA8C-413E-9400-BDB44EA6F8B8}" destId="{7929CA81-E93D-43C2-ABCC-F1BAD705F3A8}" srcOrd="0" destOrd="0" presId="urn:microsoft.com/office/officeart/2018/5/layout/IconLeafLabelList"/>
    <dgm:cxn modelId="{3A20193F-BC48-4109-9C36-0BD15141CF3D}" srcId="{6F4A758A-E228-4C6B-B43C-2DC08212E02C}" destId="{1470C352-26DD-4BE4-82AB-7A1A5DBCD24D}" srcOrd="0" destOrd="0" parTransId="{1CA66E2C-BB87-4B32-A818-DB732F26CE6A}" sibTransId="{925A367B-43B1-4707-B174-B1FF4D47D969}"/>
    <dgm:cxn modelId="{78F62E40-A611-498D-820D-EA51148D022D}" type="presOf" srcId="{A1770766-6643-40D3-8632-389E305E7C50}" destId="{6F1BADCD-A087-483B-910F-90A568D70327}" srcOrd="0" destOrd="0" presId="urn:microsoft.com/office/officeart/2018/5/layout/IconLeafLabelList"/>
    <dgm:cxn modelId="{F18C215D-D5B6-47FD-B105-E9E6F7912682}" type="presOf" srcId="{F889658A-C0CB-48BF-AED9-90F30887DAA8}" destId="{079ACB2B-7BF9-45BF-B6B5-F1D8ECD0E889}" srcOrd="0" destOrd="0" presId="urn:microsoft.com/office/officeart/2018/5/layout/IconLeafLabelList"/>
    <dgm:cxn modelId="{6F8E8B76-2FB0-4765-B1D6-46C62C9E479C}" srcId="{6F4A758A-E228-4C6B-B43C-2DC08212E02C}" destId="{CE88A491-68A5-4D23-9D90-AFA5032F8266}" srcOrd="2" destOrd="0" parTransId="{14EE04CC-23AC-40F9-AA2E-F6CCA88A59B2}" sibTransId="{2ED5E0AA-C904-451B-9069-A50C0D83F311}"/>
    <dgm:cxn modelId="{7EA7718A-C40A-4D73-A1A7-72654EDD11B1}" srcId="{6F4A758A-E228-4C6B-B43C-2DC08212E02C}" destId="{EB2236CF-AA8C-413E-9400-BDB44EA6F8B8}" srcOrd="4" destOrd="0" parTransId="{06AFC099-6BCB-4A69-BC0A-F1C774328D0F}" sibTransId="{CFD17798-D48E-4D12-95C3-47B177AB82D8}"/>
    <dgm:cxn modelId="{A1AE528B-D4C7-44F0-B3CF-E530E5C9E699}" srcId="{6F4A758A-E228-4C6B-B43C-2DC08212E02C}" destId="{F889658A-C0CB-48BF-AED9-90F30887DAA8}" srcOrd="3" destOrd="0" parTransId="{189FD208-E3CC-49F5-B2D6-24FBD0AC2313}" sibTransId="{E9DE3488-3E95-483D-BFDD-41D6347E5C34}"/>
    <dgm:cxn modelId="{177E0497-0D0C-4781-8CAE-0D22558C52E5}" type="presOf" srcId="{CE88A491-68A5-4D23-9D90-AFA5032F8266}" destId="{E95C1492-AFE1-4794-925D-822C9C279359}" srcOrd="0" destOrd="0" presId="urn:microsoft.com/office/officeart/2018/5/layout/IconLeafLabelList"/>
    <dgm:cxn modelId="{35EF7BF8-739C-473B-8AAB-2A442603FECF}" type="presOf" srcId="{6F4A758A-E228-4C6B-B43C-2DC08212E02C}" destId="{DA002F06-7427-4CFC-A3D9-DD2784A8AC09}" srcOrd="0" destOrd="0" presId="urn:microsoft.com/office/officeart/2018/5/layout/IconLeafLabelList"/>
    <dgm:cxn modelId="{4E2BE36E-79AD-413E-BB47-07154AB41D26}" type="presParOf" srcId="{DA002F06-7427-4CFC-A3D9-DD2784A8AC09}" destId="{700B623F-98FC-4C9B-B671-3F8EFB2FC7EC}" srcOrd="0" destOrd="0" presId="urn:microsoft.com/office/officeart/2018/5/layout/IconLeafLabelList"/>
    <dgm:cxn modelId="{22D646C9-927E-492E-82D9-A8FDC469B74F}" type="presParOf" srcId="{700B623F-98FC-4C9B-B671-3F8EFB2FC7EC}" destId="{90583955-918B-4A84-A0FF-144E9B4BA7FE}" srcOrd="0" destOrd="0" presId="urn:microsoft.com/office/officeart/2018/5/layout/IconLeafLabelList"/>
    <dgm:cxn modelId="{1311FFC8-3673-48D4-8C90-F1F9FA848C1E}" type="presParOf" srcId="{700B623F-98FC-4C9B-B671-3F8EFB2FC7EC}" destId="{C2866621-2D92-4D7D-B16E-01C1FFB8D83B}" srcOrd="1" destOrd="0" presId="urn:microsoft.com/office/officeart/2018/5/layout/IconLeafLabelList"/>
    <dgm:cxn modelId="{85F08746-D4A2-4CAF-98A0-BDDA477C580A}" type="presParOf" srcId="{700B623F-98FC-4C9B-B671-3F8EFB2FC7EC}" destId="{ED7C698E-27A3-49D1-B472-F89091D3F898}" srcOrd="2" destOrd="0" presId="urn:microsoft.com/office/officeart/2018/5/layout/IconLeafLabelList"/>
    <dgm:cxn modelId="{2C81A60D-74E2-4A8C-B8FB-6C0FF83D1C82}" type="presParOf" srcId="{700B623F-98FC-4C9B-B671-3F8EFB2FC7EC}" destId="{BF40AA21-E3CA-4806-98C9-1C6D93CA2430}" srcOrd="3" destOrd="0" presId="urn:microsoft.com/office/officeart/2018/5/layout/IconLeafLabelList"/>
    <dgm:cxn modelId="{84874576-1C69-4F2E-B3CD-A9B80E5D51F6}" type="presParOf" srcId="{DA002F06-7427-4CFC-A3D9-DD2784A8AC09}" destId="{FC30EB2E-F4FA-4647-8522-560B93B2F49C}" srcOrd="1" destOrd="0" presId="urn:microsoft.com/office/officeart/2018/5/layout/IconLeafLabelList"/>
    <dgm:cxn modelId="{5A776190-781E-4A81-BB01-4BBFB5E3572D}" type="presParOf" srcId="{DA002F06-7427-4CFC-A3D9-DD2784A8AC09}" destId="{3E5DE138-3B55-44CC-A6B2-4AF93F47F090}" srcOrd="2" destOrd="0" presId="urn:microsoft.com/office/officeart/2018/5/layout/IconLeafLabelList"/>
    <dgm:cxn modelId="{0CAD9E52-6602-4012-9A30-F71F9358DF2A}" type="presParOf" srcId="{3E5DE138-3B55-44CC-A6B2-4AF93F47F090}" destId="{0AE8FDFA-28E0-4136-B12B-D82CF32FD234}" srcOrd="0" destOrd="0" presId="urn:microsoft.com/office/officeart/2018/5/layout/IconLeafLabelList"/>
    <dgm:cxn modelId="{5436436E-488B-420B-A186-776F9422159F}" type="presParOf" srcId="{3E5DE138-3B55-44CC-A6B2-4AF93F47F090}" destId="{C2666CC0-D9E3-44CF-A3ED-B8E598012551}" srcOrd="1" destOrd="0" presId="urn:microsoft.com/office/officeart/2018/5/layout/IconLeafLabelList"/>
    <dgm:cxn modelId="{3C979E57-98C6-4EA2-B0F0-8E40A41B429A}" type="presParOf" srcId="{3E5DE138-3B55-44CC-A6B2-4AF93F47F090}" destId="{451C5EA7-0932-4BAB-8310-D330BDB22C8F}" srcOrd="2" destOrd="0" presId="urn:microsoft.com/office/officeart/2018/5/layout/IconLeafLabelList"/>
    <dgm:cxn modelId="{5B31BC2C-9F47-4338-A97B-4823F8035E47}" type="presParOf" srcId="{3E5DE138-3B55-44CC-A6B2-4AF93F47F090}" destId="{6F1BADCD-A087-483B-910F-90A568D70327}" srcOrd="3" destOrd="0" presId="urn:microsoft.com/office/officeart/2018/5/layout/IconLeafLabelList"/>
    <dgm:cxn modelId="{66521124-F184-47B2-9013-32D65546876F}" type="presParOf" srcId="{DA002F06-7427-4CFC-A3D9-DD2784A8AC09}" destId="{EC9F5C56-5CD2-4983-8701-03C7503E0DA1}" srcOrd="3" destOrd="0" presId="urn:microsoft.com/office/officeart/2018/5/layout/IconLeafLabelList"/>
    <dgm:cxn modelId="{D14111D7-2473-48FC-96D1-F6D10F11A329}" type="presParOf" srcId="{DA002F06-7427-4CFC-A3D9-DD2784A8AC09}" destId="{0F01CF7F-A2A0-47D4-AE28-084CCD02CFCC}" srcOrd="4" destOrd="0" presId="urn:microsoft.com/office/officeart/2018/5/layout/IconLeafLabelList"/>
    <dgm:cxn modelId="{6A73E199-959A-47BB-A453-6F566B1B3CBC}" type="presParOf" srcId="{0F01CF7F-A2A0-47D4-AE28-084CCD02CFCC}" destId="{06F18109-2DAC-4887-B8B1-FD8979F22AA7}" srcOrd="0" destOrd="0" presId="urn:microsoft.com/office/officeart/2018/5/layout/IconLeafLabelList"/>
    <dgm:cxn modelId="{59EA5CD6-E468-4403-B56A-3FB5B45C7AEE}" type="presParOf" srcId="{0F01CF7F-A2A0-47D4-AE28-084CCD02CFCC}" destId="{DC48706E-FC7E-4D02-81D3-DC1A6F75CDC9}" srcOrd="1" destOrd="0" presId="urn:microsoft.com/office/officeart/2018/5/layout/IconLeafLabelList"/>
    <dgm:cxn modelId="{91864AB1-0AC9-4600-8644-485C610C942F}" type="presParOf" srcId="{0F01CF7F-A2A0-47D4-AE28-084CCD02CFCC}" destId="{D508D60C-A7C9-449E-96A8-F809C7A97ACD}" srcOrd="2" destOrd="0" presId="urn:microsoft.com/office/officeart/2018/5/layout/IconLeafLabelList"/>
    <dgm:cxn modelId="{78D03173-BC14-48CE-9F42-E7198F81BC92}" type="presParOf" srcId="{0F01CF7F-A2A0-47D4-AE28-084CCD02CFCC}" destId="{E95C1492-AFE1-4794-925D-822C9C279359}" srcOrd="3" destOrd="0" presId="urn:microsoft.com/office/officeart/2018/5/layout/IconLeafLabelList"/>
    <dgm:cxn modelId="{1C818C33-78A2-4CD8-9E11-CD01E370163C}" type="presParOf" srcId="{DA002F06-7427-4CFC-A3D9-DD2784A8AC09}" destId="{F26E8E2D-C76B-4213-8CD0-6976157BE314}" srcOrd="5" destOrd="0" presId="urn:microsoft.com/office/officeart/2018/5/layout/IconLeafLabelList"/>
    <dgm:cxn modelId="{7251D0E6-5A41-46B0-8968-AD8857034756}" type="presParOf" srcId="{DA002F06-7427-4CFC-A3D9-DD2784A8AC09}" destId="{DB137E88-C7F2-48F9-9086-4134B29C12F9}" srcOrd="6" destOrd="0" presId="urn:microsoft.com/office/officeart/2018/5/layout/IconLeafLabelList"/>
    <dgm:cxn modelId="{07B09F45-5C56-4295-8610-1C4C45F89EA2}" type="presParOf" srcId="{DB137E88-C7F2-48F9-9086-4134B29C12F9}" destId="{16E9FC0D-A0DC-4842-9023-FBFBED25CCC8}" srcOrd="0" destOrd="0" presId="urn:microsoft.com/office/officeart/2018/5/layout/IconLeafLabelList"/>
    <dgm:cxn modelId="{4FA0A131-BC2B-469B-8F0B-965F7BC9296D}" type="presParOf" srcId="{DB137E88-C7F2-48F9-9086-4134B29C12F9}" destId="{EABCA4BA-2253-406D-AD4D-C669039C08AA}" srcOrd="1" destOrd="0" presId="urn:microsoft.com/office/officeart/2018/5/layout/IconLeafLabelList"/>
    <dgm:cxn modelId="{BEA68300-443E-4A09-8213-E2C706D8C967}" type="presParOf" srcId="{DB137E88-C7F2-48F9-9086-4134B29C12F9}" destId="{97C934A8-A79A-4C7A-8395-0C19C85FF148}" srcOrd="2" destOrd="0" presId="urn:microsoft.com/office/officeart/2018/5/layout/IconLeafLabelList"/>
    <dgm:cxn modelId="{CF200FBE-2388-4CB8-84CC-03F0E682F424}" type="presParOf" srcId="{DB137E88-C7F2-48F9-9086-4134B29C12F9}" destId="{079ACB2B-7BF9-45BF-B6B5-F1D8ECD0E889}" srcOrd="3" destOrd="0" presId="urn:microsoft.com/office/officeart/2018/5/layout/IconLeafLabelList"/>
    <dgm:cxn modelId="{B6B13A55-0C24-43F5-8556-A505415E2B66}" type="presParOf" srcId="{DA002F06-7427-4CFC-A3D9-DD2784A8AC09}" destId="{F44A0978-4372-4C8B-91B6-398CFFED2A86}" srcOrd="7" destOrd="0" presId="urn:microsoft.com/office/officeart/2018/5/layout/IconLeafLabelList"/>
    <dgm:cxn modelId="{007466DF-50B9-4D2F-953A-B50446FC8462}" type="presParOf" srcId="{DA002F06-7427-4CFC-A3D9-DD2784A8AC09}" destId="{E8EB18CB-CB3E-481A-A651-8231AB821009}" srcOrd="8" destOrd="0" presId="urn:microsoft.com/office/officeart/2018/5/layout/IconLeafLabelList"/>
    <dgm:cxn modelId="{BF09FD7D-713B-4F4C-940D-BE5ECCDCF721}" type="presParOf" srcId="{E8EB18CB-CB3E-481A-A651-8231AB821009}" destId="{E109C818-5104-44DD-A86D-99E90099FC4E}" srcOrd="0" destOrd="0" presId="urn:microsoft.com/office/officeart/2018/5/layout/IconLeafLabelList"/>
    <dgm:cxn modelId="{B0E03491-1AD3-4228-833E-07ABBD28D3C8}" type="presParOf" srcId="{E8EB18CB-CB3E-481A-A651-8231AB821009}" destId="{4CE946FC-B323-46A9-B868-E05E4B644414}" srcOrd="1" destOrd="0" presId="urn:microsoft.com/office/officeart/2018/5/layout/IconLeafLabelList"/>
    <dgm:cxn modelId="{2D5967E6-E06B-4738-9A17-2623CB76CA6A}" type="presParOf" srcId="{E8EB18CB-CB3E-481A-A651-8231AB821009}" destId="{5BD43D67-BA96-4076-8134-C45318BB23E2}" srcOrd="2" destOrd="0" presId="urn:microsoft.com/office/officeart/2018/5/layout/IconLeafLabelList"/>
    <dgm:cxn modelId="{E890DC37-9919-4FA1-BE7F-1E7F108824B6}" type="presParOf" srcId="{E8EB18CB-CB3E-481A-A651-8231AB821009}" destId="{7929CA81-E93D-43C2-ABCC-F1BAD705F3A8}" srcOrd="3" destOrd="0" presId="urn:microsoft.com/office/officeart/2018/5/layout/IconLeaf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7E80823-96C4-4FCE-91E7-FB15755D629A}"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GB"/>
        </a:p>
      </dgm:t>
    </dgm:pt>
    <dgm:pt modelId="{20807258-E2B7-46E6-9B5A-136CCC6E928F}">
      <dgm:prSet phldrT="[Text]" custT="1"/>
      <dgm:spPr>
        <a:solidFill>
          <a:srgbClr val="4BACC6">
            <a:hueOff val="0"/>
            <a:satOff val="0"/>
            <a:lumOff val="0"/>
            <a:alphaOff val="0"/>
          </a:srgbClr>
        </a:solidFill>
        <a:ln w="25400" cap="flat" cmpd="sng" algn="ctr">
          <a:solidFill>
            <a:prstClr val="white">
              <a:hueOff val="0"/>
              <a:satOff val="0"/>
              <a:lumOff val="0"/>
              <a:alphaOff val="0"/>
            </a:prstClr>
          </a:solidFill>
          <a:prstDash val="solid"/>
        </a:ln>
        <a:effectLst/>
      </dgm:spPr>
      <dgm:t>
        <a:bodyPr spcFirstLastPara="0" vert="horz" wrap="square" lIns="177800" tIns="177800" rIns="177800" bIns="177800" numCol="1" spcCol="1270" anchor="ctr" anchorCtr="0"/>
        <a:lstStyle/>
        <a:p>
          <a:pPr marL="0" lvl="0" indent="0" algn="just" defTabSz="1111250">
            <a:lnSpc>
              <a:spcPct val="90000"/>
            </a:lnSpc>
            <a:spcBef>
              <a:spcPct val="0"/>
            </a:spcBef>
            <a:spcAft>
              <a:spcPct val="35000"/>
            </a:spcAft>
            <a:buNone/>
          </a:pPr>
          <a:r>
            <a:rPr lang="en-GB" sz="2400" kern="1200" dirty="0">
              <a:solidFill>
                <a:prstClr val="white"/>
              </a:solidFill>
              <a:latin typeface="Garamond" panose="02020404030301010803" pitchFamily="18" charset="0"/>
              <a:ea typeface="+mn-ea"/>
              <a:cs typeface="+mn-cs"/>
            </a:rPr>
            <a:t>• </a:t>
          </a:r>
          <a:r>
            <a:rPr lang="en-GB" sz="2400" kern="1200" dirty="0">
              <a:solidFill>
                <a:prstClr val="white"/>
              </a:solidFill>
              <a:latin typeface="Arial"/>
              <a:ea typeface="+mn-ea"/>
              <a:cs typeface="+mn-cs"/>
            </a:rPr>
            <a:t>Community group structures and governance – Leeds Community Homes</a:t>
          </a:r>
        </a:p>
      </dgm:t>
    </dgm:pt>
    <dgm:pt modelId="{E39E94C2-44B9-496D-8106-9C35BE18A81A}" type="parTrans" cxnId="{B2305370-9F1E-4DD0-BAEA-E92557680743}">
      <dgm:prSet/>
      <dgm:spPr/>
      <dgm:t>
        <a:bodyPr/>
        <a:lstStyle/>
        <a:p>
          <a:endParaRPr lang="en-GB"/>
        </a:p>
      </dgm:t>
    </dgm:pt>
    <dgm:pt modelId="{35BA33E6-6453-41C3-9C95-D308988F2071}" type="sibTrans" cxnId="{B2305370-9F1E-4DD0-BAEA-E92557680743}">
      <dgm:prSet/>
      <dgm:spPr/>
      <dgm:t>
        <a:bodyPr/>
        <a:lstStyle/>
        <a:p>
          <a:endParaRPr lang="en-GB"/>
        </a:p>
      </dgm:t>
    </dgm:pt>
    <dgm:pt modelId="{2F24B17A-A518-4BEA-A3F2-D36DCA949F94}">
      <dgm:prSet phldrT="[Text]" custT="1"/>
      <dgm:spPr>
        <a:solidFill>
          <a:srgbClr val="4BACC6">
            <a:hueOff val="0"/>
            <a:satOff val="0"/>
            <a:lumOff val="0"/>
            <a:alphaOff val="0"/>
          </a:srgbClr>
        </a:solidFill>
        <a:ln w="25400" cap="flat" cmpd="sng" algn="ctr">
          <a:solidFill>
            <a:prstClr val="white">
              <a:hueOff val="0"/>
              <a:satOff val="0"/>
              <a:lumOff val="0"/>
              <a:alphaOff val="0"/>
            </a:prstClr>
          </a:solidFill>
          <a:prstDash val="solid"/>
        </a:ln>
        <a:effectLst/>
      </dgm:spPr>
      <dgm:t>
        <a:bodyPr spcFirstLastPara="0" vert="horz" wrap="square" lIns="177800" tIns="177800" rIns="177800" bIns="177800" numCol="1" spcCol="1270" anchor="ctr" anchorCtr="0"/>
        <a:lstStyle/>
        <a:p>
          <a:pPr marL="0" lvl="0" indent="0" algn="just" defTabSz="1111250">
            <a:lnSpc>
              <a:spcPct val="90000"/>
            </a:lnSpc>
            <a:spcBef>
              <a:spcPct val="0"/>
            </a:spcBef>
            <a:spcAft>
              <a:spcPct val="35000"/>
            </a:spcAft>
            <a:buNone/>
          </a:pPr>
          <a:r>
            <a:rPr lang="en-GB" sz="2400" kern="1200" dirty="0">
              <a:solidFill>
                <a:prstClr val="white"/>
              </a:solidFill>
              <a:latin typeface="Garamond" panose="02020404030301010803" pitchFamily="18" charset="0"/>
              <a:ea typeface="+mn-ea"/>
              <a:cs typeface="+mn-cs"/>
            </a:rPr>
            <a:t>• </a:t>
          </a:r>
          <a:r>
            <a:rPr lang="en-GB" sz="2400" kern="1200" dirty="0">
              <a:solidFill>
                <a:prstClr val="white"/>
              </a:solidFill>
              <a:latin typeface="Arial"/>
              <a:ea typeface="+mn-ea"/>
              <a:cs typeface="+mn-cs"/>
            </a:rPr>
            <a:t>Community asset transfers – Yorspace / Lowfield Green</a:t>
          </a:r>
        </a:p>
      </dgm:t>
    </dgm:pt>
    <dgm:pt modelId="{57FA87AD-7579-4BB5-B629-56DED55A8971}" type="parTrans" cxnId="{88D0DAFE-A5EB-4C78-A7BC-D4FEF8A268F2}">
      <dgm:prSet/>
      <dgm:spPr/>
      <dgm:t>
        <a:bodyPr/>
        <a:lstStyle/>
        <a:p>
          <a:endParaRPr lang="en-GB"/>
        </a:p>
      </dgm:t>
    </dgm:pt>
    <dgm:pt modelId="{496A131F-2614-4C50-9C34-57E75E9B0880}" type="sibTrans" cxnId="{88D0DAFE-A5EB-4C78-A7BC-D4FEF8A268F2}">
      <dgm:prSet/>
      <dgm:spPr/>
      <dgm:t>
        <a:bodyPr/>
        <a:lstStyle/>
        <a:p>
          <a:endParaRPr lang="en-GB"/>
        </a:p>
      </dgm:t>
    </dgm:pt>
    <dgm:pt modelId="{0360F450-C5DC-4072-A3CF-9E8F4C62145F}">
      <dgm:prSet phldrT="[Text]" custT="1"/>
      <dgm:spPr>
        <a:solidFill>
          <a:srgbClr val="4BACC6">
            <a:hueOff val="0"/>
            <a:satOff val="0"/>
            <a:lumOff val="0"/>
            <a:alphaOff val="0"/>
          </a:srgbClr>
        </a:solidFill>
        <a:ln w="25400" cap="flat" cmpd="sng" algn="ctr">
          <a:solidFill>
            <a:prstClr val="white">
              <a:hueOff val="0"/>
              <a:satOff val="0"/>
              <a:lumOff val="0"/>
              <a:alphaOff val="0"/>
            </a:prstClr>
          </a:solidFill>
          <a:prstDash val="solid"/>
        </a:ln>
        <a:effectLst/>
      </dgm:spPr>
      <dgm:t>
        <a:bodyPr spcFirstLastPara="0" vert="horz" wrap="square" lIns="177800" tIns="177800" rIns="177800" bIns="177800" numCol="1" spcCol="1270" anchor="ctr" anchorCtr="0"/>
        <a:lstStyle/>
        <a:p>
          <a:pPr>
            <a:buNone/>
          </a:pPr>
          <a:r>
            <a:rPr lang="en-GB" sz="2400" dirty="0">
              <a:solidFill>
                <a:prstClr val="white"/>
              </a:solidFill>
              <a:latin typeface="Garamond" panose="02020404030301010803" pitchFamily="18" charset="0"/>
              <a:ea typeface="+mn-ea"/>
              <a:cs typeface="+mn-cs"/>
            </a:rPr>
            <a:t>• </a:t>
          </a:r>
          <a:r>
            <a:rPr lang="en-GB" sz="2400" dirty="0">
              <a:solidFill>
                <a:prstClr val="white"/>
              </a:solidFill>
              <a:latin typeface="Arial"/>
              <a:ea typeface="+mn-ea"/>
              <a:cs typeface="+mn-cs"/>
            </a:rPr>
            <a:t>Community investment (shares and bond issues) – Energise Barnsley</a:t>
          </a:r>
        </a:p>
      </dgm:t>
    </dgm:pt>
    <dgm:pt modelId="{5B101371-6318-46BA-9114-C0FDFC565147}" type="parTrans" cxnId="{E9FFD666-EFC1-4C59-82A2-F32AC581D990}">
      <dgm:prSet/>
      <dgm:spPr/>
      <dgm:t>
        <a:bodyPr/>
        <a:lstStyle/>
        <a:p>
          <a:endParaRPr lang="en-GB"/>
        </a:p>
      </dgm:t>
    </dgm:pt>
    <dgm:pt modelId="{ED1E085D-E46B-4354-A972-D69BFDD0C4F8}" type="sibTrans" cxnId="{E9FFD666-EFC1-4C59-82A2-F32AC581D990}">
      <dgm:prSet/>
      <dgm:spPr/>
      <dgm:t>
        <a:bodyPr/>
        <a:lstStyle/>
        <a:p>
          <a:endParaRPr lang="en-GB"/>
        </a:p>
      </dgm:t>
    </dgm:pt>
    <dgm:pt modelId="{053CDDB2-DF3D-41A3-9DC4-C80F0EF11787}" type="pres">
      <dgm:prSet presAssocID="{A7E80823-96C4-4FCE-91E7-FB15755D629A}" presName="linear" presStyleCnt="0">
        <dgm:presLayoutVars>
          <dgm:animLvl val="lvl"/>
          <dgm:resizeHandles val="exact"/>
        </dgm:presLayoutVars>
      </dgm:prSet>
      <dgm:spPr/>
    </dgm:pt>
    <dgm:pt modelId="{2F3B4B6F-5484-45DB-837D-3C50D6F8F30D}" type="pres">
      <dgm:prSet presAssocID="{20807258-E2B7-46E6-9B5A-136CCC6E928F}" presName="parentText" presStyleLbl="node1" presStyleIdx="0" presStyleCnt="3" custLinFactNeighborY="22040">
        <dgm:presLayoutVars>
          <dgm:chMax val="0"/>
          <dgm:bulletEnabled val="1"/>
        </dgm:presLayoutVars>
      </dgm:prSet>
      <dgm:spPr>
        <a:xfrm>
          <a:off x="0" y="262688"/>
          <a:ext cx="7220607" cy="917280"/>
        </a:xfrm>
        <a:prstGeom prst="roundRect">
          <a:avLst/>
        </a:prstGeom>
      </dgm:spPr>
    </dgm:pt>
    <dgm:pt modelId="{F17ACB04-1249-403D-ACA9-C20568FD08BD}" type="pres">
      <dgm:prSet presAssocID="{35BA33E6-6453-41C3-9C95-D308988F2071}" presName="spacer" presStyleCnt="0"/>
      <dgm:spPr/>
    </dgm:pt>
    <dgm:pt modelId="{20AF408B-FC39-4061-B190-B76FEF479B27}" type="pres">
      <dgm:prSet presAssocID="{2F24B17A-A518-4BEA-A3F2-D36DCA949F94}" presName="parentText" presStyleLbl="node1" presStyleIdx="1" presStyleCnt="3" custLinFactNeighborY="11744">
        <dgm:presLayoutVars>
          <dgm:chMax val="0"/>
          <dgm:bulletEnabled val="1"/>
        </dgm:presLayoutVars>
      </dgm:prSet>
      <dgm:spPr>
        <a:xfrm>
          <a:off x="0" y="1424543"/>
          <a:ext cx="7220607" cy="1133730"/>
        </a:xfrm>
        <a:prstGeom prst="roundRect">
          <a:avLst/>
        </a:prstGeom>
      </dgm:spPr>
    </dgm:pt>
    <dgm:pt modelId="{92FFE84B-9833-4470-BC09-D4BBB1556FC2}" type="pres">
      <dgm:prSet presAssocID="{496A131F-2614-4C50-9C34-57E75E9B0880}" presName="spacer" presStyleCnt="0"/>
      <dgm:spPr/>
    </dgm:pt>
    <dgm:pt modelId="{7584ED1B-11B2-4DA5-ABAA-CA5E655FBBA4}" type="pres">
      <dgm:prSet presAssocID="{0360F450-C5DC-4072-A3CF-9E8F4C62145F}" presName="parentText" presStyleLbl="node1" presStyleIdx="2" presStyleCnt="3" custLinFactNeighborX="73" custLinFactNeighborY="1960">
        <dgm:presLayoutVars>
          <dgm:chMax val="0"/>
          <dgm:bulletEnabled val="1"/>
        </dgm:presLayoutVars>
      </dgm:prSet>
      <dgm:spPr>
        <a:prstGeom prst="roundRect">
          <a:avLst/>
        </a:prstGeom>
      </dgm:spPr>
    </dgm:pt>
  </dgm:ptLst>
  <dgm:cxnLst>
    <dgm:cxn modelId="{46C63419-BC34-4749-93F6-807CFEE25D7A}" type="presOf" srcId="{0360F450-C5DC-4072-A3CF-9E8F4C62145F}" destId="{7584ED1B-11B2-4DA5-ABAA-CA5E655FBBA4}" srcOrd="0" destOrd="0" presId="urn:microsoft.com/office/officeart/2005/8/layout/vList2"/>
    <dgm:cxn modelId="{1F1D2C28-0378-4FCF-988F-7C847C381E01}" type="presOf" srcId="{20807258-E2B7-46E6-9B5A-136CCC6E928F}" destId="{2F3B4B6F-5484-45DB-837D-3C50D6F8F30D}" srcOrd="0" destOrd="0" presId="urn:microsoft.com/office/officeart/2005/8/layout/vList2"/>
    <dgm:cxn modelId="{57ABA02B-70B5-43C4-B1AD-10B7CEA832E4}" type="presOf" srcId="{2F24B17A-A518-4BEA-A3F2-D36DCA949F94}" destId="{20AF408B-FC39-4061-B190-B76FEF479B27}" srcOrd="0" destOrd="0" presId="urn:microsoft.com/office/officeart/2005/8/layout/vList2"/>
    <dgm:cxn modelId="{E9FFD666-EFC1-4C59-82A2-F32AC581D990}" srcId="{A7E80823-96C4-4FCE-91E7-FB15755D629A}" destId="{0360F450-C5DC-4072-A3CF-9E8F4C62145F}" srcOrd="2" destOrd="0" parTransId="{5B101371-6318-46BA-9114-C0FDFC565147}" sibTransId="{ED1E085D-E46B-4354-A972-D69BFDD0C4F8}"/>
    <dgm:cxn modelId="{0A71116A-5FA9-4F00-B040-35DA365FC0E6}" type="presOf" srcId="{A7E80823-96C4-4FCE-91E7-FB15755D629A}" destId="{053CDDB2-DF3D-41A3-9DC4-C80F0EF11787}" srcOrd="0" destOrd="0" presId="urn:microsoft.com/office/officeart/2005/8/layout/vList2"/>
    <dgm:cxn modelId="{B2305370-9F1E-4DD0-BAEA-E92557680743}" srcId="{A7E80823-96C4-4FCE-91E7-FB15755D629A}" destId="{20807258-E2B7-46E6-9B5A-136CCC6E928F}" srcOrd="0" destOrd="0" parTransId="{E39E94C2-44B9-496D-8106-9C35BE18A81A}" sibTransId="{35BA33E6-6453-41C3-9C95-D308988F2071}"/>
    <dgm:cxn modelId="{88D0DAFE-A5EB-4C78-A7BC-D4FEF8A268F2}" srcId="{A7E80823-96C4-4FCE-91E7-FB15755D629A}" destId="{2F24B17A-A518-4BEA-A3F2-D36DCA949F94}" srcOrd="1" destOrd="0" parTransId="{57FA87AD-7579-4BB5-B629-56DED55A8971}" sibTransId="{496A131F-2614-4C50-9C34-57E75E9B0880}"/>
    <dgm:cxn modelId="{9B8520FC-A961-4C80-9E97-C4022C338BB0}" type="presParOf" srcId="{053CDDB2-DF3D-41A3-9DC4-C80F0EF11787}" destId="{2F3B4B6F-5484-45DB-837D-3C50D6F8F30D}" srcOrd="0" destOrd="0" presId="urn:microsoft.com/office/officeart/2005/8/layout/vList2"/>
    <dgm:cxn modelId="{1A118682-78B1-4219-977A-A2A595C6C876}" type="presParOf" srcId="{053CDDB2-DF3D-41A3-9DC4-C80F0EF11787}" destId="{F17ACB04-1249-403D-ACA9-C20568FD08BD}" srcOrd="1" destOrd="0" presId="urn:microsoft.com/office/officeart/2005/8/layout/vList2"/>
    <dgm:cxn modelId="{EB845F0F-5E79-4B91-B35D-8FF85F361ADC}" type="presParOf" srcId="{053CDDB2-DF3D-41A3-9DC4-C80F0EF11787}" destId="{20AF408B-FC39-4061-B190-B76FEF479B27}" srcOrd="2" destOrd="0" presId="urn:microsoft.com/office/officeart/2005/8/layout/vList2"/>
    <dgm:cxn modelId="{DCB54FBF-9639-4C9C-8E5D-F116F487D33C}" type="presParOf" srcId="{053CDDB2-DF3D-41A3-9DC4-C80F0EF11787}" destId="{92FFE84B-9833-4470-BC09-D4BBB1556FC2}" srcOrd="3" destOrd="0" presId="urn:microsoft.com/office/officeart/2005/8/layout/vList2"/>
    <dgm:cxn modelId="{385BA4CA-63E0-46A5-B7F0-0CFFC244E4B0}" type="presParOf" srcId="{053CDDB2-DF3D-41A3-9DC4-C80F0EF11787}" destId="{7584ED1B-11B2-4DA5-ABAA-CA5E655FBBA4}"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82AF48B-1C5D-4C24-ABAF-A087ED10E5DC}" type="doc">
      <dgm:prSet loTypeId="urn:microsoft.com/office/officeart/2008/layout/PictureAccentList" loCatId="list" qsTypeId="urn:microsoft.com/office/officeart/2005/8/quickstyle/simple1" qsCatId="simple" csTypeId="urn:microsoft.com/office/officeart/2005/8/colors/colorful5" csCatId="colorful" phldr="1"/>
      <dgm:spPr/>
      <dgm:t>
        <a:bodyPr/>
        <a:lstStyle/>
        <a:p>
          <a:endParaRPr lang="en-GB"/>
        </a:p>
      </dgm:t>
    </dgm:pt>
    <dgm:pt modelId="{54040329-A290-40F8-A219-ABDFF1E9AE52}">
      <dgm:prSet phldrT="[Text]" custT="1"/>
      <dgm:spPr/>
      <dgm:t>
        <a:bodyPr/>
        <a:lstStyle/>
        <a:p>
          <a:r>
            <a:rPr lang="en-GB" sz="1700" dirty="0"/>
            <a:t>Leveraging new sources of funding…</a:t>
          </a:r>
        </a:p>
      </dgm:t>
    </dgm:pt>
    <dgm:pt modelId="{ADFE1284-3697-4681-B819-B6052154F41E}" type="parTrans" cxnId="{3A16ABE1-C72C-4169-AA8F-F41F5A1C1483}">
      <dgm:prSet/>
      <dgm:spPr/>
      <dgm:t>
        <a:bodyPr/>
        <a:lstStyle/>
        <a:p>
          <a:endParaRPr lang="en-GB"/>
        </a:p>
      </dgm:t>
    </dgm:pt>
    <dgm:pt modelId="{7FECAA48-98D9-4DF3-A374-AF9D0BB590EB}" type="sibTrans" cxnId="{3A16ABE1-C72C-4169-AA8F-F41F5A1C1483}">
      <dgm:prSet/>
      <dgm:spPr/>
      <dgm:t>
        <a:bodyPr/>
        <a:lstStyle/>
        <a:p>
          <a:endParaRPr lang="en-GB"/>
        </a:p>
      </dgm:t>
    </dgm:pt>
    <dgm:pt modelId="{45EDE8E1-CEA2-4312-A434-2DFCFB7899C4}">
      <dgm:prSet phldrT="[Text]"/>
      <dgm:spPr/>
      <dgm:t>
        <a:bodyPr/>
        <a:lstStyle/>
        <a:p>
          <a:r>
            <a:rPr lang="en-GB" dirty="0"/>
            <a:t>What’s the motivation to use your assets more flexibly?</a:t>
          </a:r>
        </a:p>
      </dgm:t>
    </dgm:pt>
    <dgm:pt modelId="{B90E4061-005F-4D23-AB2E-C78553DD7F9F}" type="sibTrans" cxnId="{C1E27979-51DC-4EC5-B7B4-890215E545DD}">
      <dgm:prSet/>
      <dgm:spPr/>
      <dgm:t>
        <a:bodyPr/>
        <a:lstStyle/>
        <a:p>
          <a:endParaRPr lang="en-GB"/>
        </a:p>
      </dgm:t>
    </dgm:pt>
    <dgm:pt modelId="{FF49063E-8783-49FC-8F33-6A6C81010328}" type="parTrans" cxnId="{C1E27979-51DC-4EC5-B7B4-890215E545DD}">
      <dgm:prSet/>
      <dgm:spPr/>
      <dgm:t>
        <a:bodyPr/>
        <a:lstStyle/>
        <a:p>
          <a:endParaRPr lang="en-GB"/>
        </a:p>
      </dgm:t>
    </dgm:pt>
    <dgm:pt modelId="{87E62AD2-B9B5-42E1-8BE0-E0BB247B39AE}">
      <dgm:prSet phldrT="[Text]" custT="1"/>
      <dgm:spPr>
        <a:solidFill>
          <a:schemeClr val="accent6"/>
        </a:solidFill>
        <a:ln w="25400" cap="flat" cmpd="sng" algn="ctr">
          <a:solidFill>
            <a:prstClr val="white">
              <a:hueOff val="0"/>
              <a:satOff val="0"/>
              <a:lumOff val="0"/>
              <a:alphaOff val="0"/>
            </a:prstClr>
          </a:solidFill>
          <a:prstDash val="solid"/>
        </a:ln>
        <a:effectLst/>
      </dgm:spPr>
      <dgm:t>
        <a:bodyPr spcFirstLastPara="0" vert="horz" wrap="square" lIns="120904" tIns="120904" rIns="120904" bIns="120904" numCol="1" spcCol="1270" anchor="ctr" anchorCtr="0"/>
        <a:lstStyle/>
        <a:p>
          <a:pPr marL="0" lvl="0" indent="0" algn="ctr" defTabSz="755650">
            <a:lnSpc>
              <a:spcPct val="90000"/>
            </a:lnSpc>
            <a:spcBef>
              <a:spcPct val="0"/>
            </a:spcBef>
            <a:spcAft>
              <a:spcPct val="35000"/>
            </a:spcAft>
            <a:buNone/>
          </a:pPr>
          <a:r>
            <a:rPr lang="en-GB" sz="1700" kern="1200" dirty="0">
              <a:solidFill>
                <a:prstClr val="white"/>
              </a:solidFill>
              <a:latin typeface="Arial"/>
              <a:ea typeface="+mn-ea"/>
              <a:cs typeface="+mn-cs"/>
            </a:rPr>
            <a:t>Business rates – benefitting from reliefs e.g. charitable exemptions…</a:t>
          </a:r>
        </a:p>
      </dgm:t>
    </dgm:pt>
    <dgm:pt modelId="{418615D7-A8F5-4B86-AAF9-9080C97B8AF1}" type="sibTrans" cxnId="{B85C9AFA-AB48-4D60-BA1D-A8B0A5E5D164}">
      <dgm:prSet/>
      <dgm:spPr/>
      <dgm:t>
        <a:bodyPr/>
        <a:lstStyle/>
        <a:p>
          <a:endParaRPr lang="en-GB"/>
        </a:p>
      </dgm:t>
    </dgm:pt>
    <dgm:pt modelId="{0D268B5B-CE3E-48D5-A699-34ACA37EEE0D}" type="parTrans" cxnId="{B85C9AFA-AB48-4D60-BA1D-A8B0A5E5D164}">
      <dgm:prSet/>
      <dgm:spPr/>
      <dgm:t>
        <a:bodyPr/>
        <a:lstStyle/>
        <a:p>
          <a:endParaRPr lang="en-GB"/>
        </a:p>
      </dgm:t>
    </dgm:pt>
    <dgm:pt modelId="{A86A65CB-9BA0-4B0E-9810-ABA310079449}" type="pres">
      <dgm:prSet presAssocID="{A82AF48B-1C5D-4C24-ABAF-A087ED10E5DC}" presName="layout" presStyleCnt="0">
        <dgm:presLayoutVars>
          <dgm:chMax/>
          <dgm:chPref/>
          <dgm:dir/>
          <dgm:animOne val="branch"/>
          <dgm:animLvl val="lvl"/>
          <dgm:resizeHandles/>
        </dgm:presLayoutVars>
      </dgm:prSet>
      <dgm:spPr/>
    </dgm:pt>
    <dgm:pt modelId="{B812BED8-BDEA-45DE-A403-EC0ADEF42D93}" type="pres">
      <dgm:prSet presAssocID="{45EDE8E1-CEA2-4312-A434-2DFCFB7899C4}" presName="root" presStyleCnt="0">
        <dgm:presLayoutVars>
          <dgm:chMax/>
          <dgm:chPref val="4"/>
        </dgm:presLayoutVars>
      </dgm:prSet>
      <dgm:spPr/>
    </dgm:pt>
    <dgm:pt modelId="{DA36C886-77E3-461A-B39F-15ED8A106F57}" type="pres">
      <dgm:prSet presAssocID="{45EDE8E1-CEA2-4312-A434-2DFCFB7899C4}" presName="rootComposite" presStyleCnt="0">
        <dgm:presLayoutVars/>
      </dgm:prSet>
      <dgm:spPr/>
    </dgm:pt>
    <dgm:pt modelId="{F696844C-9091-4EB2-9F68-C5FFAFADCA42}" type="pres">
      <dgm:prSet presAssocID="{45EDE8E1-CEA2-4312-A434-2DFCFB7899C4}" presName="rootText" presStyleLbl="node0" presStyleIdx="0" presStyleCnt="1" custLinFactNeighborY="-74576">
        <dgm:presLayoutVars>
          <dgm:chMax/>
          <dgm:chPref val="4"/>
        </dgm:presLayoutVars>
      </dgm:prSet>
      <dgm:spPr/>
    </dgm:pt>
    <dgm:pt modelId="{916876C3-E94C-44BC-8DF8-3EC4A02AA123}" type="pres">
      <dgm:prSet presAssocID="{45EDE8E1-CEA2-4312-A434-2DFCFB7899C4}" presName="childShape" presStyleCnt="0">
        <dgm:presLayoutVars>
          <dgm:chMax val="0"/>
          <dgm:chPref val="0"/>
        </dgm:presLayoutVars>
      </dgm:prSet>
      <dgm:spPr/>
    </dgm:pt>
    <dgm:pt modelId="{99B58976-CFA9-4C65-BA65-79B8C6B2F041}" type="pres">
      <dgm:prSet presAssocID="{54040329-A290-40F8-A219-ABDFF1E9AE52}" presName="childComposite" presStyleCnt="0">
        <dgm:presLayoutVars>
          <dgm:chMax val="0"/>
          <dgm:chPref val="0"/>
        </dgm:presLayoutVars>
      </dgm:prSet>
      <dgm:spPr/>
    </dgm:pt>
    <dgm:pt modelId="{D5C59ECA-1B87-4423-89EC-DD7450D0ADB5}" type="pres">
      <dgm:prSet presAssocID="{54040329-A290-40F8-A219-ABDFF1E9AE52}" presName="Image" presStyleLbl="node1" presStyleIdx="0" presStyleCnt="2" custScaleX="67496" custScaleY="37938" custLinFactNeighborX="-549" custLinFactNeighborY="-87331"/>
      <dgm:spPr>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dgm:spPr>
    </dgm:pt>
    <dgm:pt modelId="{F9BA2C87-D296-44FB-B405-6A40D5EB1173}" type="pres">
      <dgm:prSet presAssocID="{54040329-A290-40F8-A219-ABDFF1E9AE52}" presName="childText" presStyleLbl="lnNode1" presStyleIdx="0" presStyleCnt="2" custScaleX="98419" custScaleY="40714" custLinFactNeighborX="-2655" custLinFactNeighborY="-85078">
        <dgm:presLayoutVars>
          <dgm:chMax val="0"/>
          <dgm:chPref val="0"/>
          <dgm:bulletEnabled val="1"/>
        </dgm:presLayoutVars>
      </dgm:prSet>
      <dgm:spPr/>
    </dgm:pt>
    <dgm:pt modelId="{A6A7ACD1-1F26-4D57-A08C-D5996E24B6AC}" type="pres">
      <dgm:prSet presAssocID="{87E62AD2-B9B5-42E1-8BE0-E0BB247B39AE}" presName="childComposite" presStyleCnt="0">
        <dgm:presLayoutVars>
          <dgm:chMax val="0"/>
          <dgm:chPref val="0"/>
        </dgm:presLayoutVars>
      </dgm:prSet>
      <dgm:spPr/>
    </dgm:pt>
    <dgm:pt modelId="{06E60E00-C0CD-4E86-AD5E-2AF800532B14}" type="pres">
      <dgm:prSet presAssocID="{87E62AD2-B9B5-42E1-8BE0-E0BB247B39AE}" presName="Image" presStyleLbl="node1" presStyleIdx="1" presStyleCnt="2" custScaleX="67497" custScaleY="43940" custLinFactNeighborX="-2040" custLinFactNeighborY="-44534"/>
      <dgm:spPr>
        <a:blipFill>
          <a:blip xmlns:r="http://schemas.openxmlformats.org/officeDocument/2006/relationships" r:embed="rId2">
            <a:extLst>
              <a:ext uri="{28A0092B-C50C-407E-A947-70E740481C1C}">
                <a14:useLocalDpi xmlns:a14="http://schemas.microsoft.com/office/drawing/2010/main" val="0"/>
              </a:ext>
            </a:extLst>
          </a:blip>
          <a:srcRect/>
          <a:stretch>
            <a:fillRect l="-50000" r="-50000"/>
          </a:stretch>
        </a:blipFill>
      </dgm:spPr>
    </dgm:pt>
    <dgm:pt modelId="{9F1DDA1F-32AF-4E30-8E3C-C8B4E1F7ABE5}" type="pres">
      <dgm:prSet presAssocID="{87E62AD2-B9B5-42E1-8BE0-E0BB247B39AE}" presName="childText" presStyleLbl="lnNode1" presStyleIdx="1" presStyleCnt="2" custScaleX="97916" custScaleY="45640" custLinFactNeighborX="-3235" custLinFactNeighborY="-47630">
        <dgm:presLayoutVars>
          <dgm:chMax val="0"/>
          <dgm:chPref val="0"/>
          <dgm:bulletEnabled val="1"/>
        </dgm:presLayoutVars>
      </dgm:prSet>
      <dgm:spPr>
        <a:xfrm>
          <a:off x="1213701" y="2835419"/>
          <a:ext cx="7332472" cy="568500"/>
        </a:xfrm>
        <a:prstGeom prst="roundRect">
          <a:avLst>
            <a:gd name="adj" fmla="val 16670"/>
          </a:avLst>
        </a:prstGeom>
      </dgm:spPr>
    </dgm:pt>
  </dgm:ptLst>
  <dgm:cxnLst>
    <dgm:cxn modelId="{ED0F5537-4C0D-4BF6-8D51-3941EB4B3938}" type="presOf" srcId="{45EDE8E1-CEA2-4312-A434-2DFCFB7899C4}" destId="{F696844C-9091-4EB2-9F68-C5FFAFADCA42}" srcOrd="0" destOrd="0" presId="urn:microsoft.com/office/officeart/2008/layout/PictureAccentList"/>
    <dgm:cxn modelId="{C1E27979-51DC-4EC5-B7B4-890215E545DD}" srcId="{A82AF48B-1C5D-4C24-ABAF-A087ED10E5DC}" destId="{45EDE8E1-CEA2-4312-A434-2DFCFB7899C4}" srcOrd="0" destOrd="0" parTransId="{FF49063E-8783-49FC-8F33-6A6C81010328}" sibTransId="{B90E4061-005F-4D23-AB2E-C78553DD7F9F}"/>
    <dgm:cxn modelId="{A77140A2-CBF8-4ABE-A430-5D98A0DD0919}" type="presOf" srcId="{A82AF48B-1C5D-4C24-ABAF-A087ED10E5DC}" destId="{A86A65CB-9BA0-4B0E-9810-ABA310079449}" srcOrd="0" destOrd="0" presId="urn:microsoft.com/office/officeart/2008/layout/PictureAccentList"/>
    <dgm:cxn modelId="{F7CA0DAC-478F-40D8-93E9-3DD2FA289C83}" type="presOf" srcId="{54040329-A290-40F8-A219-ABDFF1E9AE52}" destId="{F9BA2C87-D296-44FB-B405-6A40D5EB1173}" srcOrd="0" destOrd="0" presId="urn:microsoft.com/office/officeart/2008/layout/PictureAccentList"/>
    <dgm:cxn modelId="{A78C79DD-7DFD-4588-A374-39B67ACB8420}" type="presOf" srcId="{87E62AD2-B9B5-42E1-8BE0-E0BB247B39AE}" destId="{9F1DDA1F-32AF-4E30-8E3C-C8B4E1F7ABE5}" srcOrd="0" destOrd="0" presId="urn:microsoft.com/office/officeart/2008/layout/PictureAccentList"/>
    <dgm:cxn modelId="{3A16ABE1-C72C-4169-AA8F-F41F5A1C1483}" srcId="{45EDE8E1-CEA2-4312-A434-2DFCFB7899C4}" destId="{54040329-A290-40F8-A219-ABDFF1E9AE52}" srcOrd="0" destOrd="0" parTransId="{ADFE1284-3697-4681-B819-B6052154F41E}" sibTransId="{7FECAA48-98D9-4DF3-A374-AF9D0BB590EB}"/>
    <dgm:cxn modelId="{B85C9AFA-AB48-4D60-BA1D-A8B0A5E5D164}" srcId="{45EDE8E1-CEA2-4312-A434-2DFCFB7899C4}" destId="{87E62AD2-B9B5-42E1-8BE0-E0BB247B39AE}" srcOrd="1" destOrd="0" parTransId="{0D268B5B-CE3E-48D5-A699-34ACA37EEE0D}" sibTransId="{418615D7-A8F5-4B86-AAF9-9080C97B8AF1}"/>
    <dgm:cxn modelId="{C0039B85-77D2-45B5-803B-8F82D87E022A}" type="presParOf" srcId="{A86A65CB-9BA0-4B0E-9810-ABA310079449}" destId="{B812BED8-BDEA-45DE-A403-EC0ADEF42D93}" srcOrd="0" destOrd="0" presId="urn:microsoft.com/office/officeart/2008/layout/PictureAccentList"/>
    <dgm:cxn modelId="{17B2271A-991E-4203-8367-471FF8CCCBF6}" type="presParOf" srcId="{B812BED8-BDEA-45DE-A403-EC0ADEF42D93}" destId="{DA36C886-77E3-461A-B39F-15ED8A106F57}" srcOrd="0" destOrd="0" presId="urn:microsoft.com/office/officeart/2008/layout/PictureAccentList"/>
    <dgm:cxn modelId="{12123094-C8CA-4F72-9F59-D1188D35516B}" type="presParOf" srcId="{DA36C886-77E3-461A-B39F-15ED8A106F57}" destId="{F696844C-9091-4EB2-9F68-C5FFAFADCA42}" srcOrd="0" destOrd="0" presId="urn:microsoft.com/office/officeart/2008/layout/PictureAccentList"/>
    <dgm:cxn modelId="{AB9A8634-A804-4EF1-BAF3-2CBAA22026C6}" type="presParOf" srcId="{B812BED8-BDEA-45DE-A403-EC0ADEF42D93}" destId="{916876C3-E94C-44BC-8DF8-3EC4A02AA123}" srcOrd="1" destOrd="0" presId="urn:microsoft.com/office/officeart/2008/layout/PictureAccentList"/>
    <dgm:cxn modelId="{886C6548-94F3-44FA-B4A9-79A96A275481}" type="presParOf" srcId="{916876C3-E94C-44BC-8DF8-3EC4A02AA123}" destId="{99B58976-CFA9-4C65-BA65-79B8C6B2F041}" srcOrd="0" destOrd="0" presId="urn:microsoft.com/office/officeart/2008/layout/PictureAccentList"/>
    <dgm:cxn modelId="{D529ACD5-6213-4EB0-8464-51BD0D6746B1}" type="presParOf" srcId="{99B58976-CFA9-4C65-BA65-79B8C6B2F041}" destId="{D5C59ECA-1B87-4423-89EC-DD7450D0ADB5}" srcOrd="0" destOrd="0" presId="urn:microsoft.com/office/officeart/2008/layout/PictureAccentList"/>
    <dgm:cxn modelId="{52BC7405-4E26-4B56-89D5-9E642E597420}" type="presParOf" srcId="{99B58976-CFA9-4C65-BA65-79B8C6B2F041}" destId="{F9BA2C87-D296-44FB-B405-6A40D5EB1173}" srcOrd="1" destOrd="0" presId="urn:microsoft.com/office/officeart/2008/layout/PictureAccentList"/>
    <dgm:cxn modelId="{CB66ED77-5E35-4219-B5DA-AC5B132DF4E2}" type="presParOf" srcId="{916876C3-E94C-44BC-8DF8-3EC4A02AA123}" destId="{A6A7ACD1-1F26-4D57-A08C-D5996E24B6AC}" srcOrd="1" destOrd="0" presId="urn:microsoft.com/office/officeart/2008/layout/PictureAccentList"/>
    <dgm:cxn modelId="{69A1DF0E-875B-4F10-ACCE-5E1392D8E657}" type="presParOf" srcId="{A6A7ACD1-1F26-4D57-A08C-D5996E24B6AC}" destId="{06E60E00-C0CD-4E86-AD5E-2AF800532B14}" srcOrd="0" destOrd="0" presId="urn:microsoft.com/office/officeart/2008/layout/PictureAccentList"/>
    <dgm:cxn modelId="{73176821-A642-4C78-AF60-8DAD825C7FE8}" type="presParOf" srcId="{A6A7ACD1-1F26-4D57-A08C-D5996E24B6AC}" destId="{9F1DDA1F-32AF-4E30-8E3C-C8B4E1F7ABE5}" srcOrd="1" destOrd="0" presId="urn:microsoft.com/office/officeart/2008/layout/PictureAccentList"/>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976EAC7-8A07-4C91-976C-5FAEB602F0C8}" type="doc">
      <dgm:prSet loTypeId="urn:microsoft.com/office/officeart/2005/8/layout/chevron2" loCatId="process" qsTypeId="urn:microsoft.com/office/officeart/2005/8/quickstyle/3d1" qsCatId="3D" csTypeId="urn:microsoft.com/office/officeart/2005/8/colors/colorful2" csCatId="colorful" phldr="1"/>
      <dgm:spPr/>
      <dgm:t>
        <a:bodyPr/>
        <a:lstStyle/>
        <a:p>
          <a:endParaRPr lang="en-GB"/>
        </a:p>
      </dgm:t>
    </dgm:pt>
    <dgm:pt modelId="{1E162790-ABD7-4367-A8A3-7C269514E8C6}">
      <dgm:prSet phldrT="[Text]"/>
      <dgm:spPr/>
      <dgm:t>
        <a:bodyPr/>
        <a:lstStyle/>
        <a:p>
          <a:endParaRPr lang="en-GB" dirty="0"/>
        </a:p>
      </dgm:t>
    </dgm:pt>
    <dgm:pt modelId="{62A7C7A9-F139-4C08-87DC-C25B59FA279E}" type="parTrans" cxnId="{FEC7210D-43EF-4EBC-A955-1E279E487C02}">
      <dgm:prSet/>
      <dgm:spPr/>
      <dgm:t>
        <a:bodyPr/>
        <a:lstStyle/>
        <a:p>
          <a:endParaRPr lang="en-GB"/>
        </a:p>
      </dgm:t>
    </dgm:pt>
    <dgm:pt modelId="{80175F65-F9A7-4D3A-920A-DD6F2D99C071}" type="sibTrans" cxnId="{FEC7210D-43EF-4EBC-A955-1E279E487C02}">
      <dgm:prSet/>
      <dgm:spPr/>
      <dgm:t>
        <a:bodyPr/>
        <a:lstStyle/>
        <a:p>
          <a:endParaRPr lang="en-GB"/>
        </a:p>
      </dgm:t>
    </dgm:pt>
    <dgm:pt modelId="{2C3C5837-8D70-4D63-ACC8-BC2E9A02888C}">
      <dgm:prSet phldrT="[Text]"/>
      <dgm:spPr/>
      <dgm:t>
        <a:bodyPr/>
        <a:lstStyle/>
        <a:p>
          <a:r>
            <a:rPr lang="en-GB" dirty="0">
              <a:solidFill>
                <a:schemeClr val="accent5">
                  <a:lumMod val="75000"/>
                </a:schemeClr>
              </a:solidFill>
            </a:rPr>
            <a:t>Sub-letting and leasing e.g. Seagulls Leeds</a:t>
          </a:r>
        </a:p>
      </dgm:t>
    </dgm:pt>
    <dgm:pt modelId="{663DEDDE-E46E-4C66-9AA1-3E95CDABA6B7}" type="parTrans" cxnId="{41EF8C91-008D-4A76-BE2A-8729B4439387}">
      <dgm:prSet/>
      <dgm:spPr/>
      <dgm:t>
        <a:bodyPr/>
        <a:lstStyle/>
        <a:p>
          <a:endParaRPr lang="en-GB"/>
        </a:p>
      </dgm:t>
    </dgm:pt>
    <dgm:pt modelId="{57F8290D-2058-4858-B6E1-F991461D0116}" type="sibTrans" cxnId="{41EF8C91-008D-4A76-BE2A-8729B4439387}">
      <dgm:prSet/>
      <dgm:spPr/>
      <dgm:t>
        <a:bodyPr/>
        <a:lstStyle/>
        <a:p>
          <a:endParaRPr lang="en-GB"/>
        </a:p>
      </dgm:t>
    </dgm:pt>
    <dgm:pt modelId="{F005B51E-E1FD-4441-8993-9D41144DEAD5}">
      <dgm:prSet phldrT="[Text]"/>
      <dgm:spPr/>
      <dgm:t>
        <a:bodyPr/>
        <a:lstStyle/>
        <a:p>
          <a:r>
            <a:rPr lang="en-GB" dirty="0">
              <a:solidFill>
                <a:schemeClr val="accent5">
                  <a:lumMod val="75000"/>
                </a:schemeClr>
              </a:solidFill>
            </a:rPr>
            <a:t>Partnerships and joint ventures (constitutional and/or contractual) – what this means, what are the risks and opportunities and how you manage them, e.g. Nudge Millennium, Waste into Wellbeing Kendal</a:t>
          </a:r>
        </a:p>
      </dgm:t>
    </dgm:pt>
    <dgm:pt modelId="{B4D65492-1A62-4517-AE02-DCA1F750348B}" type="parTrans" cxnId="{4D4561A8-4398-45C4-8D27-8D029CB23508}">
      <dgm:prSet/>
      <dgm:spPr/>
      <dgm:t>
        <a:bodyPr/>
        <a:lstStyle/>
        <a:p>
          <a:endParaRPr lang="en-GB"/>
        </a:p>
      </dgm:t>
    </dgm:pt>
    <dgm:pt modelId="{D9B7D87B-4121-4F4D-8DF5-EF583F033DEC}" type="sibTrans" cxnId="{4D4561A8-4398-45C4-8D27-8D029CB23508}">
      <dgm:prSet/>
      <dgm:spPr/>
      <dgm:t>
        <a:bodyPr/>
        <a:lstStyle/>
        <a:p>
          <a:endParaRPr lang="en-GB"/>
        </a:p>
      </dgm:t>
    </dgm:pt>
    <dgm:pt modelId="{BF887FEB-2684-4230-A0DB-368D5B23AB95}">
      <dgm:prSet phldrT="[Text]"/>
      <dgm:spPr/>
      <dgm:t>
        <a:bodyPr/>
        <a:lstStyle/>
        <a:p>
          <a:r>
            <a:rPr lang="en-GB" dirty="0">
              <a:solidFill>
                <a:schemeClr val="accent5">
                  <a:lumMod val="75000"/>
                </a:schemeClr>
              </a:solidFill>
            </a:rPr>
            <a:t>Informal arrangements, allowing co-working or other informal activities in your building on a short term basis, e.g. Memorandum of Understanding</a:t>
          </a:r>
        </a:p>
      </dgm:t>
    </dgm:pt>
    <dgm:pt modelId="{DB12B037-F685-4435-BDC2-FD36D227DBFB}" type="parTrans" cxnId="{ECDC3463-F2D6-45B6-8803-B41BDD325866}">
      <dgm:prSet/>
      <dgm:spPr/>
      <dgm:t>
        <a:bodyPr/>
        <a:lstStyle/>
        <a:p>
          <a:endParaRPr lang="en-GB"/>
        </a:p>
      </dgm:t>
    </dgm:pt>
    <dgm:pt modelId="{360DF087-B15D-4C99-9DCC-418A7DC9A1B3}" type="sibTrans" cxnId="{ECDC3463-F2D6-45B6-8803-B41BDD325866}">
      <dgm:prSet/>
      <dgm:spPr/>
      <dgm:t>
        <a:bodyPr/>
        <a:lstStyle/>
        <a:p>
          <a:endParaRPr lang="en-GB"/>
        </a:p>
      </dgm:t>
    </dgm:pt>
    <dgm:pt modelId="{CF93F4F1-DC67-4921-A802-A282717855BF}">
      <dgm:prSet phldrT="[Text]"/>
      <dgm:spPr/>
      <dgm:t>
        <a:bodyPr/>
        <a:lstStyle/>
        <a:p>
          <a:endParaRPr lang="en-GB" dirty="0"/>
        </a:p>
      </dgm:t>
    </dgm:pt>
    <dgm:pt modelId="{E2AB0613-2341-4EDE-947E-561C9698C56A}" type="parTrans" cxnId="{C1713EA7-5D8B-4109-873C-1FB6E986BE34}">
      <dgm:prSet/>
      <dgm:spPr/>
      <dgm:t>
        <a:bodyPr/>
        <a:lstStyle/>
        <a:p>
          <a:endParaRPr lang="en-GB"/>
        </a:p>
      </dgm:t>
    </dgm:pt>
    <dgm:pt modelId="{1DAEEB29-BC50-41E8-8B67-A02DE4A3CDBB}" type="sibTrans" cxnId="{C1713EA7-5D8B-4109-873C-1FB6E986BE34}">
      <dgm:prSet/>
      <dgm:spPr/>
      <dgm:t>
        <a:bodyPr/>
        <a:lstStyle/>
        <a:p>
          <a:endParaRPr lang="en-GB"/>
        </a:p>
      </dgm:t>
    </dgm:pt>
    <dgm:pt modelId="{71E2E201-EDB7-4D0A-84D6-66C6ACC4E7B7}">
      <dgm:prSet phldrT="[Text]"/>
      <dgm:spPr/>
      <dgm:t>
        <a:bodyPr/>
        <a:lstStyle/>
        <a:p>
          <a:endParaRPr lang="en-GB" dirty="0"/>
        </a:p>
      </dgm:t>
    </dgm:pt>
    <dgm:pt modelId="{CCE0E0CC-3C5F-4F41-901C-DF733432D3E4}" type="parTrans" cxnId="{5AD42A3A-6B9C-4CDC-87A7-DB97F0C0E20D}">
      <dgm:prSet/>
      <dgm:spPr/>
      <dgm:t>
        <a:bodyPr/>
        <a:lstStyle/>
        <a:p>
          <a:endParaRPr lang="en-GB"/>
        </a:p>
      </dgm:t>
    </dgm:pt>
    <dgm:pt modelId="{89309E67-5B7B-4261-AFB6-E16F03CF4B4C}" type="sibTrans" cxnId="{5AD42A3A-6B9C-4CDC-87A7-DB97F0C0E20D}">
      <dgm:prSet/>
      <dgm:spPr/>
      <dgm:t>
        <a:bodyPr/>
        <a:lstStyle/>
        <a:p>
          <a:endParaRPr lang="en-GB"/>
        </a:p>
      </dgm:t>
    </dgm:pt>
    <dgm:pt modelId="{391C24EF-0434-487A-8CCC-703E14C6CA02}" type="pres">
      <dgm:prSet presAssocID="{D976EAC7-8A07-4C91-976C-5FAEB602F0C8}" presName="linearFlow" presStyleCnt="0">
        <dgm:presLayoutVars>
          <dgm:dir/>
          <dgm:animLvl val="lvl"/>
          <dgm:resizeHandles val="exact"/>
        </dgm:presLayoutVars>
      </dgm:prSet>
      <dgm:spPr/>
    </dgm:pt>
    <dgm:pt modelId="{34A851A0-8FE8-4903-8E56-C051FB962B9E}" type="pres">
      <dgm:prSet presAssocID="{1E162790-ABD7-4367-A8A3-7C269514E8C6}" presName="composite" presStyleCnt="0"/>
      <dgm:spPr/>
    </dgm:pt>
    <dgm:pt modelId="{8E75A0C6-BED6-4EF9-B40E-169A3F848C20}" type="pres">
      <dgm:prSet presAssocID="{1E162790-ABD7-4367-A8A3-7C269514E8C6}" presName="parentText" presStyleLbl="alignNode1" presStyleIdx="0" presStyleCnt="3">
        <dgm:presLayoutVars>
          <dgm:chMax val="1"/>
          <dgm:bulletEnabled val="1"/>
        </dgm:presLayoutVars>
      </dgm:prSet>
      <dgm:spPr/>
    </dgm:pt>
    <dgm:pt modelId="{3DF1EA46-719A-47B5-9935-3FBC0D6764D7}" type="pres">
      <dgm:prSet presAssocID="{1E162790-ABD7-4367-A8A3-7C269514E8C6}" presName="descendantText" presStyleLbl="alignAcc1" presStyleIdx="0" presStyleCnt="3">
        <dgm:presLayoutVars>
          <dgm:bulletEnabled val="1"/>
        </dgm:presLayoutVars>
      </dgm:prSet>
      <dgm:spPr/>
    </dgm:pt>
    <dgm:pt modelId="{2005E01F-C39A-4872-8065-B05EB61B73FA}" type="pres">
      <dgm:prSet presAssocID="{80175F65-F9A7-4D3A-920A-DD6F2D99C071}" presName="sp" presStyleCnt="0"/>
      <dgm:spPr/>
    </dgm:pt>
    <dgm:pt modelId="{7AD5D792-A65D-42AE-8E4E-F7BC9FEEA121}" type="pres">
      <dgm:prSet presAssocID="{CF93F4F1-DC67-4921-A802-A282717855BF}" presName="composite" presStyleCnt="0"/>
      <dgm:spPr/>
    </dgm:pt>
    <dgm:pt modelId="{CDFE2D0F-CBFD-4116-9C61-2CE1125150E7}" type="pres">
      <dgm:prSet presAssocID="{CF93F4F1-DC67-4921-A802-A282717855BF}" presName="parentText" presStyleLbl="alignNode1" presStyleIdx="1" presStyleCnt="3">
        <dgm:presLayoutVars>
          <dgm:chMax val="1"/>
          <dgm:bulletEnabled val="1"/>
        </dgm:presLayoutVars>
      </dgm:prSet>
      <dgm:spPr/>
    </dgm:pt>
    <dgm:pt modelId="{9B77524D-4993-4A88-8BEB-AFB5580D78F5}" type="pres">
      <dgm:prSet presAssocID="{CF93F4F1-DC67-4921-A802-A282717855BF}" presName="descendantText" presStyleLbl="alignAcc1" presStyleIdx="1" presStyleCnt="3">
        <dgm:presLayoutVars>
          <dgm:bulletEnabled val="1"/>
        </dgm:presLayoutVars>
      </dgm:prSet>
      <dgm:spPr/>
    </dgm:pt>
    <dgm:pt modelId="{6B927111-826B-4206-862A-3E7F36A67A04}" type="pres">
      <dgm:prSet presAssocID="{1DAEEB29-BC50-41E8-8B67-A02DE4A3CDBB}" presName="sp" presStyleCnt="0"/>
      <dgm:spPr/>
    </dgm:pt>
    <dgm:pt modelId="{9C15D06C-D571-4D27-99E8-CEF4C6CFB194}" type="pres">
      <dgm:prSet presAssocID="{71E2E201-EDB7-4D0A-84D6-66C6ACC4E7B7}" presName="composite" presStyleCnt="0"/>
      <dgm:spPr/>
    </dgm:pt>
    <dgm:pt modelId="{39C2D1B5-E46F-4BCA-A94D-053EC7316144}" type="pres">
      <dgm:prSet presAssocID="{71E2E201-EDB7-4D0A-84D6-66C6ACC4E7B7}" presName="parentText" presStyleLbl="alignNode1" presStyleIdx="2" presStyleCnt="3">
        <dgm:presLayoutVars>
          <dgm:chMax val="1"/>
          <dgm:bulletEnabled val="1"/>
        </dgm:presLayoutVars>
      </dgm:prSet>
      <dgm:spPr/>
    </dgm:pt>
    <dgm:pt modelId="{0B2BA638-8EB3-4505-9155-A3280427641E}" type="pres">
      <dgm:prSet presAssocID="{71E2E201-EDB7-4D0A-84D6-66C6ACC4E7B7}" presName="descendantText" presStyleLbl="alignAcc1" presStyleIdx="2" presStyleCnt="3">
        <dgm:presLayoutVars>
          <dgm:bulletEnabled val="1"/>
        </dgm:presLayoutVars>
      </dgm:prSet>
      <dgm:spPr/>
    </dgm:pt>
  </dgm:ptLst>
  <dgm:cxnLst>
    <dgm:cxn modelId="{FEC7210D-43EF-4EBC-A955-1E279E487C02}" srcId="{D976EAC7-8A07-4C91-976C-5FAEB602F0C8}" destId="{1E162790-ABD7-4367-A8A3-7C269514E8C6}" srcOrd="0" destOrd="0" parTransId="{62A7C7A9-F139-4C08-87DC-C25B59FA279E}" sibTransId="{80175F65-F9A7-4D3A-920A-DD6F2D99C071}"/>
    <dgm:cxn modelId="{5AD42A3A-6B9C-4CDC-87A7-DB97F0C0E20D}" srcId="{D976EAC7-8A07-4C91-976C-5FAEB602F0C8}" destId="{71E2E201-EDB7-4D0A-84D6-66C6ACC4E7B7}" srcOrd="2" destOrd="0" parTransId="{CCE0E0CC-3C5F-4F41-901C-DF733432D3E4}" sibTransId="{89309E67-5B7B-4261-AFB6-E16F03CF4B4C}"/>
    <dgm:cxn modelId="{ECDC3463-F2D6-45B6-8803-B41BDD325866}" srcId="{1E162790-ABD7-4367-A8A3-7C269514E8C6}" destId="{BF887FEB-2684-4230-A0DB-368D5B23AB95}" srcOrd="0" destOrd="0" parTransId="{DB12B037-F685-4435-BDC2-FD36D227DBFB}" sibTransId="{360DF087-B15D-4C99-9DCC-418A7DC9A1B3}"/>
    <dgm:cxn modelId="{98C53483-81E2-4FCA-9DD8-546EB37146DC}" type="presOf" srcId="{D976EAC7-8A07-4C91-976C-5FAEB602F0C8}" destId="{391C24EF-0434-487A-8CCC-703E14C6CA02}" srcOrd="0" destOrd="0" presId="urn:microsoft.com/office/officeart/2005/8/layout/chevron2"/>
    <dgm:cxn modelId="{41EF8C91-008D-4A76-BE2A-8729B4439387}" srcId="{CF93F4F1-DC67-4921-A802-A282717855BF}" destId="{2C3C5837-8D70-4D63-ACC8-BC2E9A02888C}" srcOrd="0" destOrd="0" parTransId="{663DEDDE-E46E-4C66-9AA1-3E95CDABA6B7}" sibTransId="{57F8290D-2058-4858-B6E1-F991461D0116}"/>
    <dgm:cxn modelId="{F62D9991-E5E5-4601-93A9-00C2D968594B}" type="presOf" srcId="{2C3C5837-8D70-4D63-ACC8-BC2E9A02888C}" destId="{9B77524D-4993-4A88-8BEB-AFB5580D78F5}" srcOrd="0" destOrd="0" presId="urn:microsoft.com/office/officeart/2005/8/layout/chevron2"/>
    <dgm:cxn modelId="{C1713EA7-5D8B-4109-873C-1FB6E986BE34}" srcId="{D976EAC7-8A07-4C91-976C-5FAEB602F0C8}" destId="{CF93F4F1-DC67-4921-A802-A282717855BF}" srcOrd="1" destOrd="0" parTransId="{E2AB0613-2341-4EDE-947E-561C9698C56A}" sibTransId="{1DAEEB29-BC50-41E8-8B67-A02DE4A3CDBB}"/>
    <dgm:cxn modelId="{4D4561A8-4398-45C4-8D27-8D029CB23508}" srcId="{71E2E201-EDB7-4D0A-84D6-66C6ACC4E7B7}" destId="{F005B51E-E1FD-4441-8993-9D41144DEAD5}" srcOrd="0" destOrd="0" parTransId="{B4D65492-1A62-4517-AE02-DCA1F750348B}" sibTransId="{D9B7D87B-4121-4F4D-8DF5-EF583F033DEC}"/>
    <dgm:cxn modelId="{B0C9EEAE-09EA-4BEF-91FE-A59076CEE719}" type="presOf" srcId="{F005B51E-E1FD-4441-8993-9D41144DEAD5}" destId="{0B2BA638-8EB3-4505-9155-A3280427641E}" srcOrd="0" destOrd="0" presId="urn:microsoft.com/office/officeart/2005/8/layout/chevron2"/>
    <dgm:cxn modelId="{B5BF44B1-DB34-4111-9AA6-E0F8AE42D8D2}" type="presOf" srcId="{CF93F4F1-DC67-4921-A802-A282717855BF}" destId="{CDFE2D0F-CBFD-4116-9C61-2CE1125150E7}" srcOrd="0" destOrd="0" presId="urn:microsoft.com/office/officeart/2005/8/layout/chevron2"/>
    <dgm:cxn modelId="{7ADB05CB-AF51-4BEF-9C6A-472B5E224621}" type="presOf" srcId="{71E2E201-EDB7-4D0A-84D6-66C6ACC4E7B7}" destId="{39C2D1B5-E46F-4BCA-A94D-053EC7316144}" srcOrd="0" destOrd="0" presId="urn:microsoft.com/office/officeart/2005/8/layout/chevron2"/>
    <dgm:cxn modelId="{D48745F7-9F68-48FE-AB7C-65659D4F2BFB}" type="presOf" srcId="{1E162790-ABD7-4367-A8A3-7C269514E8C6}" destId="{8E75A0C6-BED6-4EF9-B40E-169A3F848C20}" srcOrd="0" destOrd="0" presId="urn:microsoft.com/office/officeart/2005/8/layout/chevron2"/>
    <dgm:cxn modelId="{E5848AFA-462D-4C52-8A0D-C0022FB1A2FE}" type="presOf" srcId="{BF887FEB-2684-4230-A0DB-368D5B23AB95}" destId="{3DF1EA46-719A-47B5-9935-3FBC0D6764D7}" srcOrd="0" destOrd="0" presId="urn:microsoft.com/office/officeart/2005/8/layout/chevron2"/>
    <dgm:cxn modelId="{664C4B5A-A14E-4DD1-B6BC-6323A6821DF8}" type="presParOf" srcId="{391C24EF-0434-487A-8CCC-703E14C6CA02}" destId="{34A851A0-8FE8-4903-8E56-C051FB962B9E}" srcOrd="0" destOrd="0" presId="urn:microsoft.com/office/officeart/2005/8/layout/chevron2"/>
    <dgm:cxn modelId="{DD8E7F8A-145B-4AAF-8AB9-5020B7AE1125}" type="presParOf" srcId="{34A851A0-8FE8-4903-8E56-C051FB962B9E}" destId="{8E75A0C6-BED6-4EF9-B40E-169A3F848C20}" srcOrd="0" destOrd="0" presId="urn:microsoft.com/office/officeart/2005/8/layout/chevron2"/>
    <dgm:cxn modelId="{D7D032F6-06C8-4078-890B-14C13AF36A29}" type="presParOf" srcId="{34A851A0-8FE8-4903-8E56-C051FB962B9E}" destId="{3DF1EA46-719A-47B5-9935-3FBC0D6764D7}" srcOrd="1" destOrd="0" presId="urn:microsoft.com/office/officeart/2005/8/layout/chevron2"/>
    <dgm:cxn modelId="{5B22A25F-A2E8-4655-B759-0828787F19B1}" type="presParOf" srcId="{391C24EF-0434-487A-8CCC-703E14C6CA02}" destId="{2005E01F-C39A-4872-8065-B05EB61B73FA}" srcOrd="1" destOrd="0" presId="urn:microsoft.com/office/officeart/2005/8/layout/chevron2"/>
    <dgm:cxn modelId="{C2560D32-724D-4E3F-94E5-4E95E9143510}" type="presParOf" srcId="{391C24EF-0434-487A-8CCC-703E14C6CA02}" destId="{7AD5D792-A65D-42AE-8E4E-F7BC9FEEA121}" srcOrd="2" destOrd="0" presId="urn:microsoft.com/office/officeart/2005/8/layout/chevron2"/>
    <dgm:cxn modelId="{690F3BFD-64C9-471D-A439-B3F31E96388D}" type="presParOf" srcId="{7AD5D792-A65D-42AE-8E4E-F7BC9FEEA121}" destId="{CDFE2D0F-CBFD-4116-9C61-2CE1125150E7}" srcOrd="0" destOrd="0" presId="urn:microsoft.com/office/officeart/2005/8/layout/chevron2"/>
    <dgm:cxn modelId="{4B0242F8-E66E-4EC2-AC10-32A2934EF4F7}" type="presParOf" srcId="{7AD5D792-A65D-42AE-8E4E-F7BC9FEEA121}" destId="{9B77524D-4993-4A88-8BEB-AFB5580D78F5}" srcOrd="1" destOrd="0" presId="urn:microsoft.com/office/officeart/2005/8/layout/chevron2"/>
    <dgm:cxn modelId="{1A52FDA1-02B2-4440-BFC0-B4AED8AEDA7E}" type="presParOf" srcId="{391C24EF-0434-487A-8CCC-703E14C6CA02}" destId="{6B927111-826B-4206-862A-3E7F36A67A04}" srcOrd="3" destOrd="0" presId="urn:microsoft.com/office/officeart/2005/8/layout/chevron2"/>
    <dgm:cxn modelId="{8C7B64FB-908C-4091-9AD4-246B154BA6E6}" type="presParOf" srcId="{391C24EF-0434-487A-8CCC-703E14C6CA02}" destId="{9C15D06C-D571-4D27-99E8-CEF4C6CFB194}" srcOrd="4" destOrd="0" presId="urn:microsoft.com/office/officeart/2005/8/layout/chevron2"/>
    <dgm:cxn modelId="{A3A00439-7BED-4FD4-9DE4-D37DB2F24E95}" type="presParOf" srcId="{9C15D06C-D571-4D27-99E8-CEF4C6CFB194}" destId="{39C2D1B5-E46F-4BCA-A94D-053EC7316144}" srcOrd="0" destOrd="0" presId="urn:microsoft.com/office/officeart/2005/8/layout/chevron2"/>
    <dgm:cxn modelId="{94D6942D-407F-4339-B1F0-69265AA25D2D}" type="presParOf" srcId="{9C15D06C-D571-4D27-99E8-CEF4C6CFB194}" destId="{0B2BA638-8EB3-4505-9155-A3280427641E}"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633360B-9B33-4AC7-B5AA-BEF8464DED8E}" type="doc">
      <dgm:prSet loTypeId="urn:microsoft.com/office/officeart/2005/8/layout/default" loCatId="list" qsTypeId="urn:microsoft.com/office/officeart/2005/8/quickstyle/simple5" qsCatId="simple" csTypeId="urn:microsoft.com/office/officeart/2005/8/colors/colorful5" csCatId="colorful" phldr="1"/>
      <dgm:spPr/>
      <dgm:t>
        <a:bodyPr/>
        <a:lstStyle/>
        <a:p>
          <a:endParaRPr lang="en-GB"/>
        </a:p>
      </dgm:t>
    </dgm:pt>
    <dgm:pt modelId="{C6AAC69E-559F-4A32-B9B2-688A9A4049FC}">
      <dgm:prSet phldrT="[Text]"/>
      <dgm:spPr/>
      <dgm:t>
        <a:bodyPr/>
        <a:lstStyle/>
        <a:p>
          <a:r>
            <a:rPr lang="en-GB" dirty="0">
              <a:solidFill>
                <a:schemeClr val="accent5">
                  <a:lumMod val="50000"/>
                </a:schemeClr>
              </a:solidFill>
            </a:rPr>
            <a:t>Charity law and what your purposes permit</a:t>
          </a:r>
        </a:p>
      </dgm:t>
    </dgm:pt>
    <dgm:pt modelId="{EEE76821-2A96-46DB-8F20-CF4F8CC7C9B8}" type="parTrans" cxnId="{9B67E05F-E5C4-4154-A071-3D18129FDFFD}">
      <dgm:prSet/>
      <dgm:spPr/>
      <dgm:t>
        <a:bodyPr/>
        <a:lstStyle/>
        <a:p>
          <a:endParaRPr lang="en-GB"/>
        </a:p>
      </dgm:t>
    </dgm:pt>
    <dgm:pt modelId="{85C43EAC-D55B-4C54-865C-738442478383}" type="sibTrans" cxnId="{9B67E05F-E5C4-4154-A071-3D18129FDFFD}">
      <dgm:prSet/>
      <dgm:spPr/>
      <dgm:t>
        <a:bodyPr/>
        <a:lstStyle/>
        <a:p>
          <a:endParaRPr lang="en-GB"/>
        </a:p>
      </dgm:t>
    </dgm:pt>
    <dgm:pt modelId="{D49997FB-ED66-4A09-A364-E2833AEB9BE2}">
      <dgm:prSet phldrT="[Text]"/>
      <dgm:spPr/>
      <dgm:t>
        <a:bodyPr/>
        <a:lstStyle/>
        <a:p>
          <a:r>
            <a:rPr lang="en-GB" dirty="0">
              <a:solidFill>
                <a:schemeClr val="accent5">
                  <a:lumMod val="50000"/>
                </a:schemeClr>
              </a:solidFill>
            </a:rPr>
            <a:t>Terms of funding for using an asset in a particular way (donations, community investment and debt)</a:t>
          </a:r>
        </a:p>
      </dgm:t>
    </dgm:pt>
    <dgm:pt modelId="{4F317D5B-8527-47CF-BE00-EB2143AB6464}" type="parTrans" cxnId="{385ADA0B-F81C-4C08-8D84-94268DAC9EB6}">
      <dgm:prSet/>
      <dgm:spPr/>
      <dgm:t>
        <a:bodyPr/>
        <a:lstStyle/>
        <a:p>
          <a:endParaRPr lang="en-GB"/>
        </a:p>
      </dgm:t>
    </dgm:pt>
    <dgm:pt modelId="{6578763A-40FC-4092-9FB8-8E2C001A828A}" type="sibTrans" cxnId="{385ADA0B-F81C-4C08-8D84-94268DAC9EB6}">
      <dgm:prSet/>
      <dgm:spPr/>
      <dgm:t>
        <a:bodyPr/>
        <a:lstStyle/>
        <a:p>
          <a:endParaRPr lang="en-GB"/>
        </a:p>
      </dgm:t>
    </dgm:pt>
    <dgm:pt modelId="{06B9F4DB-E6DC-4197-A108-7684BFFA7711}">
      <dgm:prSet phldrT="[Text]"/>
      <dgm:spPr/>
      <dgm:t>
        <a:bodyPr/>
        <a:lstStyle/>
        <a:p>
          <a:r>
            <a:rPr lang="en-GB" dirty="0">
              <a:solidFill>
                <a:schemeClr val="accent5">
                  <a:lumMod val="50000"/>
                </a:schemeClr>
              </a:solidFill>
            </a:rPr>
            <a:t>Property covenants</a:t>
          </a:r>
        </a:p>
      </dgm:t>
    </dgm:pt>
    <dgm:pt modelId="{6602D4FE-042F-4BBA-A0CB-170AFA83FEC2}" type="parTrans" cxnId="{B203573B-A7B4-4605-BBC4-5B228978A89D}">
      <dgm:prSet/>
      <dgm:spPr/>
      <dgm:t>
        <a:bodyPr/>
        <a:lstStyle/>
        <a:p>
          <a:endParaRPr lang="en-GB"/>
        </a:p>
      </dgm:t>
    </dgm:pt>
    <dgm:pt modelId="{DBF4D658-A992-4CC7-921C-7C8C9743063C}" type="sibTrans" cxnId="{B203573B-A7B4-4605-BBC4-5B228978A89D}">
      <dgm:prSet/>
      <dgm:spPr/>
      <dgm:t>
        <a:bodyPr/>
        <a:lstStyle/>
        <a:p>
          <a:endParaRPr lang="en-GB"/>
        </a:p>
      </dgm:t>
    </dgm:pt>
    <dgm:pt modelId="{2BFD8F50-E208-4248-98AB-B5E6D013002B}">
      <dgm:prSet phldrT="[Text]"/>
      <dgm:spPr>
        <a:solidFill>
          <a:schemeClr val="accent1">
            <a:lumMod val="60000"/>
            <a:lumOff val="40000"/>
          </a:schemeClr>
        </a:solidFill>
      </dgm:spPr>
      <dgm:t>
        <a:bodyPr/>
        <a:lstStyle/>
        <a:p>
          <a:r>
            <a:rPr lang="en-GB" dirty="0">
              <a:solidFill>
                <a:schemeClr val="accent5">
                  <a:lumMod val="50000"/>
                </a:schemeClr>
              </a:solidFill>
            </a:rPr>
            <a:t>Planning rules</a:t>
          </a:r>
        </a:p>
      </dgm:t>
    </dgm:pt>
    <dgm:pt modelId="{111A69A3-2F65-4DD6-9346-7BA5686811AE}" type="parTrans" cxnId="{7C1A16B9-CBAF-4F79-B722-DABD03968523}">
      <dgm:prSet/>
      <dgm:spPr/>
      <dgm:t>
        <a:bodyPr/>
        <a:lstStyle/>
        <a:p>
          <a:endParaRPr lang="en-GB"/>
        </a:p>
      </dgm:t>
    </dgm:pt>
    <dgm:pt modelId="{E6834864-EA3F-41D9-BCE4-6F21E4AAAD12}" type="sibTrans" cxnId="{7C1A16B9-CBAF-4F79-B722-DABD03968523}">
      <dgm:prSet/>
      <dgm:spPr/>
      <dgm:t>
        <a:bodyPr/>
        <a:lstStyle/>
        <a:p>
          <a:endParaRPr lang="en-GB"/>
        </a:p>
      </dgm:t>
    </dgm:pt>
    <dgm:pt modelId="{DCE6ADF8-8202-48A4-A0AD-32AE660CD73B}">
      <dgm:prSet phldrT="[Text]" custT="1"/>
      <dgm:spPr/>
      <dgm:t>
        <a:bodyPr/>
        <a:lstStyle/>
        <a:p>
          <a:r>
            <a:rPr lang="en-GB" sz="2800" dirty="0">
              <a:solidFill>
                <a:schemeClr val="accent5">
                  <a:lumMod val="50000"/>
                </a:schemeClr>
              </a:solidFill>
            </a:rPr>
            <a:t>What flexibility do you have?</a:t>
          </a:r>
        </a:p>
      </dgm:t>
    </dgm:pt>
    <dgm:pt modelId="{2E86DD57-C6D8-451F-96E5-67E11C81B064}" type="parTrans" cxnId="{11DCF00B-C571-4363-9C16-36AB286F6E73}">
      <dgm:prSet/>
      <dgm:spPr/>
      <dgm:t>
        <a:bodyPr/>
        <a:lstStyle/>
        <a:p>
          <a:endParaRPr lang="en-GB"/>
        </a:p>
      </dgm:t>
    </dgm:pt>
    <dgm:pt modelId="{0B863966-1927-41D4-A1EF-566452722829}" type="sibTrans" cxnId="{11DCF00B-C571-4363-9C16-36AB286F6E73}">
      <dgm:prSet/>
      <dgm:spPr/>
      <dgm:t>
        <a:bodyPr/>
        <a:lstStyle/>
        <a:p>
          <a:endParaRPr lang="en-GB"/>
        </a:p>
      </dgm:t>
    </dgm:pt>
    <dgm:pt modelId="{71AA3CC1-C9E1-4D6F-B4AD-3A5D0E2B940F}">
      <dgm:prSet phldrT="[Text]"/>
      <dgm:spPr/>
      <dgm:t>
        <a:bodyPr/>
        <a:lstStyle/>
        <a:p>
          <a:r>
            <a:rPr lang="en-GB" dirty="0">
              <a:solidFill>
                <a:schemeClr val="accent5">
                  <a:lumMod val="50000"/>
                </a:schemeClr>
              </a:solidFill>
            </a:rPr>
            <a:t>Reputational implications</a:t>
          </a:r>
        </a:p>
      </dgm:t>
    </dgm:pt>
    <dgm:pt modelId="{E7DB9132-4677-434E-B1B4-948391B10B7C}" type="parTrans" cxnId="{CD7B041D-A3A3-4E59-8A98-7A3737200894}">
      <dgm:prSet/>
      <dgm:spPr/>
      <dgm:t>
        <a:bodyPr/>
        <a:lstStyle/>
        <a:p>
          <a:endParaRPr lang="en-GB"/>
        </a:p>
      </dgm:t>
    </dgm:pt>
    <dgm:pt modelId="{C1F79B17-D57F-4F0C-984B-E267F941AB02}" type="sibTrans" cxnId="{CD7B041D-A3A3-4E59-8A98-7A3737200894}">
      <dgm:prSet/>
      <dgm:spPr/>
      <dgm:t>
        <a:bodyPr/>
        <a:lstStyle/>
        <a:p>
          <a:endParaRPr lang="en-GB"/>
        </a:p>
      </dgm:t>
    </dgm:pt>
    <dgm:pt modelId="{09B42603-4BC2-4772-BCFB-0C129ED4FF62}">
      <dgm:prSet phldrT="[Text]"/>
      <dgm:spPr/>
      <dgm:t>
        <a:bodyPr/>
        <a:lstStyle/>
        <a:p>
          <a:r>
            <a:rPr lang="en-GB" dirty="0">
              <a:solidFill>
                <a:schemeClr val="accent5">
                  <a:lumMod val="50000"/>
                </a:schemeClr>
              </a:solidFill>
            </a:rPr>
            <a:t>Tax treatment</a:t>
          </a:r>
        </a:p>
      </dgm:t>
    </dgm:pt>
    <dgm:pt modelId="{1398B24D-9EAA-436B-9E30-5C962B5CA18C}" type="parTrans" cxnId="{5A6BA700-55F1-4202-A413-BA599B41BA3A}">
      <dgm:prSet/>
      <dgm:spPr/>
      <dgm:t>
        <a:bodyPr/>
        <a:lstStyle/>
        <a:p>
          <a:endParaRPr lang="en-GB"/>
        </a:p>
      </dgm:t>
    </dgm:pt>
    <dgm:pt modelId="{327A720F-84FC-4162-A525-F5A8924411DE}" type="sibTrans" cxnId="{5A6BA700-55F1-4202-A413-BA599B41BA3A}">
      <dgm:prSet/>
      <dgm:spPr/>
      <dgm:t>
        <a:bodyPr/>
        <a:lstStyle/>
        <a:p>
          <a:endParaRPr lang="en-GB"/>
        </a:p>
      </dgm:t>
    </dgm:pt>
    <dgm:pt modelId="{EE2B62A3-3071-4F04-AF0F-81B6BC7CDCF8}">
      <dgm:prSet phldrT="[Text]"/>
      <dgm:spPr/>
      <dgm:t>
        <a:bodyPr/>
        <a:lstStyle/>
        <a:p>
          <a:r>
            <a:rPr lang="en-GB" dirty="0">
              <a:solidFill>
                <a:schemeClr val="accent5">
                  <a:lumMod val="50000"/>
                </a:schemeClr>
              </a:solidFill>
            </a:rPr>
            <a:t>Resource constraints</a:t>
          </a:r>
        </a:p>
      </dgm:t>
    </dgm:pt>
    <dgm:pt modelId="{02E107E5-DAEB-476D-BAA6-1A1ECD3602A0}" type="parTrans" cxnId="{7ECEA14A-9904-425E-BAFE-AC2E0CF2A08B}">
      <dgm:prSet/>
      <dgm:spPr/>
      <dgm:t>
        <a:bodyPr/>
        <a:lstStyle/>
        <a:p>
          <a:endParaRPr lang="en-GB"/>
        </a:p>
      </dgm:t>
    </dgm:pt>
    <dgm:pt modelId="{BE377371-1D3E-4485-9921-2E5A3E438F2F}" type="sibTrans" cxnId="{7ECEA14A-9904-425E-BAFE-AC2E0CF2A08B}">
      <dgm:prSet/>
      <dgm:spPr/>
      <dgm:t>
        <a:bodyPr/>
        <a:lstStyle/>
        <a:p>
          <a:endParaRPr lang="en-GB"/>
        </a:p>
      </dgm:t>
    </dgm:pt>
    <dgm:pt modelId="{27C16D33-80FA-45D8-9194-5BC1D409CE7A}" type="pres">
      <dgm:prSet presAssocID="{F633360B-9B33-4AC7-B5AA-BEF8464DED8E}" presName="diagram" presStyleCnt="0">
        <dgm:presLayoutVars>
          <dgm:dir/>
          <dgm:resizeHandles val="exact"/>
        </dgm:presLayoutVars>
      </dgm:prSet>
      <dgm:spPr/>
    </dgm:pt>
    <dgm:pt modelId="{4734CF1A-D41E-4928-A66F-FA435F3A991C}" type="pres">
      <dgm:prSet presAssocID="{C6AAC69E-559F-4A32-B9B2-688A9A4049FC}" presName="node" presStyleLbl="node1" presStyleIdx="0" presStyleCnt="8" custScaleX="136260" custScaleY="84174" custLinFactNeighborX="-19590" custLinFactNeighborY="65235">
        <dgm:presLayoutVars>
          <dgm:bulletEnabled val="1"/>
        </dgm:presLayoutVars>
      </dgm:prSet>
      <dgm:spPr/>
    </dgm:pt>
    <dgm:pt modelId="{98E9FD76-1570-4927-A196-7B2D8ACC85E2}" type="pres">
      <dgm:prSet presAssocID="{85C43EAC-D55B-4C54-865C-738442478383}" presName="sibTrans" presStyleCnt="0"/>
      <dgm:spPr/>
    </dgm:pt>
    <dgm:pt modelId="{30D21E37-0A64-4041-84F3-AB543493BC15}" type="pres">
      <dgm:prSet presAssocID="{D49997FB-ED66-4A09-A364-E2833AEB9BE2}" presName="node" presStyleLbl="node1" presStyleIdx="1" presStyleCnt="8" custScaleX="126333" custScaleY="81040" custLinFactNeighborX="18877" custLinFactNeighborY="60817">
        <dgm:presLayoutVars>
          <dgm:bulletEnabled val="1"/>
        </dgm:presLayoutVars>
      </dgm:prSet>
      <dgm:spPr/>
    </dgm:pt>
    <dgm:pt modelId="{42054FF2-8AA8-4A09-9D5F-CD0094187AA3}" type="pres">
      <dgm:prSet presAssocID="{6578763A-40FC-4092-9FB8-8E2C001A828A}" presName="sibTrans" presStyleCnt="0"/>
      <dgm:spPr/>
    </dgm:pt>
    <dgm:pt modelId="{6C1DCDED-0454-44E6-AEBD-5A3C130078B5}" type="pres">
      <dgm:prSet presAssocID="{06B9F4DB-E6DC-4197-A108-7684BFFA7711}" presName="node" presStyleLbl="node1" presStyleIdx="2" presStyleCnt="8" custScaleX="136674" custScaleY="31093" custLinFactNeighborX="-17508" custLinFactNeighborY="55979">
        <dgm:presLayoutVars>
          <dgm:bulletEnabled val="1"/>
        </dgm:presLayoutVars>
      </dgm:prSet>
      <dgm:spPr/>
    </dgm:pt>
    <dgm:pt modelId="{417F34A3-3509-4D09-A625-266F2DC64100}" type="pres">
      <dgm:prSet presAssocID="{DBF4D658-A992-4CC7-921C-7C8C9743063C}" presName="sibTrans" presStyleCnt="0"/>
      <dgm:spPr/>
    </dgm:pt>
    <dgm:pt modelId="{3151A99C-A8FA-464C-BDDA-A911DB714BA2}" type="pres">
      <dgm:prSet presAssocID="{2BFD8F50-E208-4248-98AB-B5E6D013002B}" presName="node" presStyleLbl="node1" presStyleIdx="3" presStyleCnt="8" custScaleX="59621" custScaleY="32742" custLinFactNeighborX="10813" custLinFactNeighborY="49203">
        <dgm:presLayoutVars>
          <dgm:bulletEnabled val="1"/>
        </dgm:presLayoutVars>
      </dgm:prSet>
      <dgm:spPr/>
    </dgm:pt>
    <dgm:pt modelId="{5D8257F5-8748-45DE-AF32-0674CD3A8661}" type="pres">
      <dgm:prSet presAssocID="{E6834864-EA3F-41D9-BCE4-6F21E4AAAD12}" presName="sibTrans" presStyleCnt="0"/>
      <dgm:spPr/>
    </dgm:pt>
    <dgm:pt modelId="{46BB8C04-533B-4E2C-A6AA-1C6A7D3F7B72}" type="pres">
      <dgm:prSet presAssocID="{DCE6ADF8-8202-48A4-A0AD-32AE660CD73B}" presName="node" presStyleLbl="node1" presStyleIdx="4" presStyleCnt="8" custScaleX="272703" custScaleY="56353" custLinFactY="-99453" custLinFactNeighborX="-2255" custLinFactNeighborY="-100000">
        <dgm:presLayoutVars>
          <dgm:bulletEnabled val="1"/>
        </dgm:presLayoutVars>
      </dgm:prSet>
      <dgm:spPr/>
    </dgm:pt>
    <dgm:pt modelId="{BEB67F74-49DD-439D-9DAD-F7F9D4B7B6AF}" type="pres">
      <dgm:prSet presAssocID="{0B863966-1927-41D4-A1EF-566452722829}" presName="sibTrans" presStyleCnt="0"/>
      <dgm:spPr/>
    </dgm:pt>
    <dgm:pt modelId="{243C1C2F-22DA-4FE4-8DF1-61846E73FB5B}" type="pres">
      <dgm:prSet presAssocID="{71AA3CC1-C9E1-4D6F-B4AD-3A5D0E2B940F}" presName="node" presStyleLbl="node1" presStyleIdx="5" presStyleCnt="8" custScaleX="143546" custScaleY="26764" custLinFactNeighborX="-10429" custLinFactNeighborY="-26867">
        <dgm:presLayoutVars>
          <dgm:bulletEnabled val="1"/>
        </dgm:presLayoutVars>
      </dgm:prSet>
      <dgm:spPr/>
    </dgm:pt>
    <dgm:pt modelId="{96DC8F10-2DAA-4AAB-9740-7B8B2446BEE0}" type="pres">
      <dgm:prSet presAssocID="{C1F79B17-D57F-4F0C-984B-E267F941AB02}" presName="sibTrans" presStyleCnt="0"/>
      <dgm:spPr/>
    </dgm:pt>
    <dgm:pt modelId="{07BAAFEF-0B8C-4B71-B325-1E42325FF993}" type="pres">
      <dgm:prSet presAssocID="{09B42603-4BC2-4772-BCFB-0C129ED4FF62}" presName="node" presStyleLbl="node1" presStyleIdx="6" presStyleCnt="8" custScaleX="143546" custScaleY="26764" custLinFactNeighborX="-6993" custLinFactNeighborY="-24851">
        <dgm:presLayoutVars>
          <dgm:bulletEnabled val="1"/>
        </dgm:presLayoutVars>
      </dgm:prSet>
      <dgm:spPr/>
    </dgm:pt>
    <dgm:pt modelId="{9B379FAB-33D3-43E9-B579-9BB3277C768C}" type="pres">
      <dgm:prSet presAssocID="{327A720F-84FC-4162-A525-F5A8924411DE}" presName="sibTrans" presStyleCnt="0"/>
      <dgm:spPr/>
    </dgm:pt>
    <dgm:pt modelId="{75E5977A-1DE9-4DB7-8EF3-6E373677729C}" type="pres">
      <dgm:prSet presAssocID="{EE2B62A3-3071-4F04-AF0F-81B6BC7CDCF8}" presName="node" presStyleLbl="node1" presStyleIdx="7" presStyleCnt="8" custScaleX="143546" custScaleY="26764" custLinFactNeighborX="9945" custLinFactNeighborY="-35877">
        <dgm:presLayoutVars>
          <dgm:bulletEnabled val="1"/>
        </dgm:presLayoutVars>
      </dgm:prSet>
      <dgm:spPr/>
    </dgm:pt>
  </dgm:ptLst>
  <dgm:cxnLst>
    <dgm:cxn modelId="{5A6BA700-55F1-4202-A413-BA599B41BA3A}" srcId="{F633360B-9B33-4AC7-B5AA-BEF8464DED8E}" destId="{09B42603-4BC2-4772-BCFB-0C129ED4FF62}" srcOrd="6" destOrd="0" parTransId="{1398B24D-9EAA-436B-9E30-5C962B5CA18C}" sibTransId="{327A720F-84FC-4162-A525-F5A8924411DE}"/>
    <dgm:cxn modelId="{385ADA0B-F81C-4C08-8D84-94268DAC9EB6}" srcId="{F633360B-9B33-4AC7-B5AA-BEF8464DED8E}" destId="{D49997FB-ED66-4A09-A364-E2833AEB9BE2}" srcOrd="1" destOrd="0" parTransId="{4F317D5B-8527-47CF-BE00-EB2143AB6464}" sibTransId="{6578763A-40FC-4092-9FB8-8E2C001A828A}"/>
    <dgm:cxn modelId="{11DCF00B-C571-4363-9C16-36AB286F6E73}" srcId="{F633360B-9B33-4AC7-B5AA-BEF8464DED8E}" destId="{DCE6ADF8-8202-48A4-A0AD-32AE660CD73B}" srcOrd="4" destOrd="0" parTransId="{2E86DD57-C6D8-451F-96E5-67E11C81B064}" sibTransId="{0B863966-1927-41D4-A1EF-566452722829}"/>
    <dgm:cxn modelId="{D5E77713-D35D-49D1-A0B1-4FDB6742AB2A}" type="presOf" srcId="{2BFD8F50-E208-4248-98AB-B5E6D013002B}" destId="{3151A99C-A8FA-464C-BDDA-A911DB714BA2}" srcOrd="0" destOrd="0" presId="urn:microsoft.com/office/officeart/2005/8/layout/default"/>
    <dgm:cxn modelId="{CD7B041D-A3A3-4E59-8A98-7A3737200894}" srcId="{F633360B-9B33-4AC7-B5AA-BEF8464DED8E}" destId="{71AA3CC1-C9E1-4D6F-B4AD-3A5D0E2B940F}" srcOrd="5" destOrd="0" parTransId="{E7DB9132-4677-434E-B1B4-948391B10B7C}" sibTransId="{C1F79B17-D57F-4F0C-984B-E267F941AB02}"/>
    <dgm:cxn modelId="{B203573B-A7B4-4605-BBC4-5B228978A89D}" srcId="{F633360B-9B33-4AC7-B5AA-BEF8464DED8E}" destId="{06B9F4DB-E6DC-4197-A108-7684BFFA7711}" srcOrd="2" destOrd="0" parTransId="{6602D4FE-042F-4BBA-A0CB-170AFA83FEC2}" sibTransId="{DBF4D658-A992-4CC7-921C-7C8C9743063C}"/>
    <dgm:cxn modelId="{9B67E05F-E5C4-4154-A071-3D18129FDFFD}" srcId="{F633360B-9B33-4AC7-B5AA-BEF8464DED8E}" destId="{C6AAC69E-559F-4A32-B9B2-688A9A4049FC}" srcOrd="0" destOrd="0" parTransId="{EEE76821-2A96-46DB-8F20-CF4F8CC7C9B8}" sibTransId="{85C43EAC-D55B-4C54-865C-738442478383}"/>
    <dgm:cxn modelId="{E6762247-9AF7-4827-8AF7-ECC0CD96C04A}" type="presOf" srcId="{06B9F4DB-E6DC-4197-A108-7684BFFA7711}" destId="{6C1DCDED-0454-44E6-AEBD-5A3C130078B5}" srcOrd="0" destOrd="0" presId="urn:microsoft.com/office/officeart/2005/8/layout/default"/>
    <dgm:cxn modelId="{7ECEA14A-9904-425E-BAFE-AC2E0CF2A08B}" srcId="{F633360B-9B33-4AC7-B5AA-BEF8464DED8E}" destId="{EE2B62A3-3071-4F04-AF0F-81B6BC7CDCF8}" srcOrd="7" destOrd="0" parTransId="{02E107E5-DAEB-476D-BAA6-1A1ECD3602A0}" sibTransId="{BE377371-1D3E-4485-9921-2E5A3E438F2F}"/>
    <dgm:cxn modelId="{FAF4D84B-22C8-4F60-91F1-DB3D119A7058}" type="presOf" srcId="{71AA3CC1-C9E1-4D6F-B4AD-3A5D0E2B940F}" destId="{243C1C2F-22DA-4FE4-8DF1-61846E73FB5B}" srcOrd="0" destOrd="0" presId="urn:microsoft.com/office/officeart/2005/8/layout/default"/>
    <dgm:cxn modelId="{7C1A16B9-CBAF-4F79-B722-DABD03968523}" srcId="{F633360B-9B33-4AC7-B5AA-BEF8464DED8E}" destId="{2BFD8F50-E208-4248-98AB-B5E6D013002B}" srcOrd="3" destOrd="0" parTransId="{111A69A3-2F65-4DD6-9346-7BA5686811AE}" sibTransId="{E6834864-EA3F-41D9-BCE4-6F21E4AAAD12}"/>
    <dgm:cxn modelId="{3970D5BB-AC59-4A81-AD68-1B32F11DBD36}" type="presOf" srcId="{C6AAC69E-559F-4A32-B9B2-688A9A4049FC}" destId="{4734CF1A-D41E-4928-A66F-FA435F3A991C}" srcOrd="0" destOrd="0" presId="urn:microsoft.com/office/officeart/2005/8/layout/default"/>
    <dgm:cxn modelId="{638963BD-4582-4FDB-9674-A2B011A80E1A}" type="presOf" srcId="{D49997FB-ED66-4A09-A364-E2833AEB9BE2}" destId="{30D21E37-0A64-4041-84F3-AB543493BC15}" srcOrd="0" destOrd="0" presId="urn:microsoft.com/office/officeart/2005/8/layout/default"/>
    <dgm:cxn modelId="{E4896FC9-22AB-4003-A295-74276F7470C9}" type="presOf" srcId="{DCE6ADF8-8202-48A4-A0AD-32AE660CD73B}" destId="{46BB8C04-533B-4E2C-A6AA-1C6A7D3F7B72}" srcOrd="0" destOrd="0" presId="urn:microsoft.com/office/officeart/2005/8/layout/default"/>
    <dgm:cxn modelId="{499254E1-3181-4482-8C15-239540B6DEF6}" type="presOf" srcId="{09B42603-4BC2-4772-BCFB-0C129ED4FF62}" destId="{07BAAFEF-0B8C-4B71-B325-1E42325FF993}" srcOrd="0" destOrd="0" presId="urn:microsoft.com/office/officeart/2005/8/layout/default"/>
    <dgm:cxn modelId="{62F9A6E9-16FB-47D6-BFC4-19CF538459A1}" type="presOf" srcId="{EE2B62A3-3071-4F04-AF0F-81B6BC7CDCF8}" destId="{75E5977A-1DE9-4DB7-8EF3-6E373677729C}" srcOrd="0" destOrd="0" presId="urn:microsoft.com/office/officeart/2005/8/layout/default"/>
    <dgm:cxn modelId="{5A83BEF9-9F2C-4E7B-A905-3970632DDD1C}" type="presOf" srcId="{F633360B-9B33-4AC7-B5AA-BEF8464DED8E}" destId="{27C16D33-80FA-45D8-9194-5BC1D409CE7A}" srcOrd="0" destOrd="0" presId="urn:microsoft.com/office/officeart/2005/8/layout/default"/>
    <dgm:cxn modelId="{2E83FFDD-4C92-402E-89B6-E91DCA548409}" type="presParOf" srcId="{27C16D33-80FA-45D8-9194-5BC1D409CE7A}" destId="{4734CF1A-D41E-4928-A66F-FA435F3A991C}" srcOrd="0" destOrd="0" presId="urn:microsoft.com/office/officeart/2005/8/layout/default"/>
    <dgm:cxn modelId="{CA9A883F-9C89-4155-BA72-1538F23AE014}" type="presParOf" srcId="{27C16D33-80FA-45D8-9194-5BC1D409CE7A}" destId="{98E9FD76-1570-4927-A196-7B2D8ACC85E2}" srcOrd="1" destOrd="0" presId="urn:microsoft.com/office/officeart/2005/8/layout/default"/>
    <dgm:cxn modelId="{335B398D-B46C-4480-A4AF-0B931843A357}" type="presParOf" srcId="{27C16D33-80FA-45D8-9194-5BC1D409CE7A}" destId="{30D21E37-0A64-4041-84F3-AB543493BC15}" srcOrd="2" destOrd="0" presId="urn:microsoft.com/office/officeart/2005/8/layout/default"/>
    <dgm:cxn modelId="{5BEA014A-F83E-4F20-975B-5B77BDFDE9D0}" type="presParOf" srcId="{27C16D33-80FA-45D8-9194-5BC1D409CE7A}" destId="{42054FF2-8AA8-4A09-9D5F-CD0094187AA3}" srcOrd="3" destOrd="0" presId="urn:microsoft.com/office/officeart/2005/8/layout/default"/>
    <dgm:cxn modelId="{F449AEBD-285D-45E8-889B-E2F763313A11}" type="presParOf" srcId="{27C16D33-80FA-45D8-9194-5BC1D409CE7A}" destId="{6C1DCDED-0454-44E6-AEBD-5A3C130078B5}" srcOrd="4" destOrd="0" presId="urn:microsoft.com/office/officeart/2005/8/layout/default"/>
    <dgm:cxn modelId="{E70A1B6F-3523-48BD-B723-BD6AB92D6C79}" type="presParOf" srcId="{27C16D33-80FA-45D8-9194-5BC1D409CE7A}" destId="{417F34A3-3509-4D09-A625-266F2DC64100}" srcOrd="5" destOrd="0" presId="urn:microsoft.com/office/officeart/2005/8/layout/default"/>
    <dgm:cxn modelId="{570F019D-013E-4132-86BF-8A74094B2393}" type="presParOf" srcId="{27C16D33-80FA-45D8-9194-5BC1D409CE7A}" destId="{3151A99C-A8FA-464C-BDDA-A911DB714BA2}" srcOrd="6" destOrd="0" presId="urn:microsoft.com/office/officeart/2005/8/layout/default"/>
    <dgm:cxn modelId="{E2400F2B-2FA7-465F-BB52-82346B986FF5}" type="presParOf" srcId="{27C16D33-80FA-45D8-9194-5BC1D409CE7A}" destId="{5D8257F5-8748-45DE-AF32-0674CD3A8661}" srcOrd="7" destOrd="0" presId="urn:microsoft.com/office/officeart/2005/8/layout/default"/>
    <dgm:cxn modelId="{871D7B18-1DAB-4D45-AA73-75C56E349525}" type="presParOf" srcId="{27C16D33-80FA-45D8-9194-5BC1D409CE7A}" destId="{46BB8C04-533B-4E2C-A6AA-1C6A7D3F7B72}" srcOrd="8" destOrd="0" presId="urn:microsoft.com/office/officeart/2005/8/layout/default"/>
    <dgm:cxn modelId="{7E6EB443-CE69-4868-AFDB-EE277681D554}" type="presParOf" srcId="{27C16D33-80FA-45D8-9194-5BC1D409CE7A}" destId="{BEB67F74-49DD-439D-9DAD-F7F9D4B7B6AF}" srcOrd="9" destOrd="0" presId="urn:microsoft.com/office/officeart/2005/8/layout/default"/>
    <dgm:cxn modelId="{303716D8-4141-4596-892B-7F6F915FB541}" type="presParOf" srcId="{27C16D33-80FA-45D8-9194-5BC1D409CE7A}" destId="{243C1C2F-22DA-4FE4-8DF1-61846E73FB5B}" srcOrd="10" destOrd="0" presId="urn:microsoft.com/office/officeart/2005/8/layout/default"/>
    <dgm:cxn modelId="{A3416EB3-6F97-4FCD-A63F-3BAED1D9D623}" type="presParOf" srcId="{27C16D33-80FA-45D8-9194-5BC1D409CE7A}" destId="{96DC8F10-2DAA-4AAB-9740-7B8B2446BEE0}" srcOrd="11" destOrd="0" presId="urn:microsoft.com/office/officeart/2005/8/layout/default"/>
    <dgm:cxn modelId="{C028A16F-B228-46D7-9F49-B61AE3C0F1E8}" type="presParOf" srcId="{27C16D33-80FA-45D8-9194-5BC1D409CE7A}" destId="{07BAAFEF-0B8C-4B71-B325-1E42325FF993}" srcOrd="12" destOrd="0" presId="urn:microsoft.com/office/officeart/2005/8/layout/default"/>
    <dgm:cxn modelId="{C4DC5A48-9B4B-4BA5-9217-671C58702C4D}" type="presParOf" srcId="{27C16D33-80FA-45D8-9194-5BC1D409CE7A}" destId="{9B379FAB-33D3-43E9-B579-9BB3277C768C}" srcOrd="13" destOrd="0" presId="urn:microsoft.com/office/officeart/2005/8/layout/default"/>
    <dgm:cxn modelId="{5D938A15-65FF-4074-ABA7-91E3959FA799}" type="presParOf" srcId="{27C16D33-80FA-45D8-9194-5BC1D409CE7A}" destId="{75E5977A-1DE9-4DB7-8EF3-6E373677729C}" srcOrd="1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EE27F2E-A284-46A3-9421-6CEBA7EA203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GB"/>
        </a:p>
      </dgm:t>
    </dgm:pt>
    <dgm:pt modelId="{E9DD894D-A5D9-4F6D-8806-DD2FDD5A438B}">
      <dgm:prSet phldrT="[Text]"/>
      <dgm:spPr/>
      <dgm:t>
        <a:bodyPr/>
        <a:lstStyle/>
        <a:p>
          <a:r>
            <a:rPr lang="en-GB" dirty="0"/>
            <a:t>Assessing risk of activities?</a:t>
          </a:r>
        </a:p>
      </dgm:t>
    </dgm:pt>
    <dgm:pt modelId="{AAAF5D1F-3862-4CBA-8C3A-31EB83A5A30A}" type="parTrans" cxnId="{520F2FF7-A717-47CE-A603-4403979B7077}">
      <dgm:prSet/>
      <dgm:spPr/>
      <dgm:t>
        <a:bodyPr/>
        <a:lstStyle/>
        <a:p>
          <a:endParaRPr lang="en-GB"/>
        </a:p>
      </dgm:t>
    </dgm:pt>
    <dgm:pt modelId="{56B512AA-58E7-4DC0-8095-FAF13BF4CD7B}" type="sibTrans" cxnId="{520F2FF7-A717-47CE-A603-4403979B7077}">
      <dgm:prSet/>
      <dgm:spPr/>
      <dgm:t>
        <a:bodyPr/>
        <a:lstStyle/>
        <a:p>
          <a:endParaRPr lang="en-GB"/>
        </a:p>
      </dgm:t>
    </dgm:pt>
    <dgm:pt modelId="{8EACF52E-2BD7-4758-A844-066F1DD2AE51}">
      <dgm:prSet phldrT="[Text]"/>
      <dgm:spPr>
        <a:solidFill>
          <a:schemeClr val="accent5"/>
        </a:solidFill>
      </dgm:spPr>
      <dgm:t>
        <a:bodyPr/>
        <a:lstStyle/>
        <a:p>
          <a:r>
            <a:rPr lang="en-GB" dirty="0"/>
            <a:t>How will the arrangement be funded?</a:t>
          </a:r>
        </a:p>
      </dgm:t>
    </dgm:pt>
    <dgm:pt modelId="{76700FDB-9AD6-44E0-82A2-294C5F55579E}" type="parTrans" cxnId="{E57D72D9-6B10-464B-ACFB-2191C76631A7}">
      <dgm:prSet/>
      <dgm:spPr/>
      <dgm:t>
        <a:bodyPr/>
        <a:lstStyle/>
        <a:p>
          <a:endParaRPr lang="en-GB"/>
        </a:p>
      </dgm:t>
    </dgm:pt>
    <dgm:pt modelId="{7B3160A2-075A-4604-BF13-B493C05E5A58}" type="sibTrans" cxnId="{E57D72D9-6B10-464B-ACFB-2191C76631A7}">
      <dgm:prSet/>
      <dgm:spPr/>
      <dgm:t>
        <a:bodyPr/>
        <a:lstStyle/>
        <a:p>
          <a:endParaRPr lang="en-GB"/>
        </a:p>
      </dgm:t>
    </dgm:pt>
    <dgm:pt modelId="{E2EAB7B4-C2BE-496D-8583-5A0671EB341F}">
      <dgm:prSet/>
      <dgm:spPr>
        <a:solidFill>
          <a:srgbClr val="92D050"/>
        </a:solidFill>
      </dgm:spPr>
      <dgm:t>
        <a:bodyPr/>
        <a:lstStyle/>
        <a:p>
          <a:r>
            <a:rPr lang="en-GB" dirty="0"/>
            <a:t>Due diligence on partner organisations – strengths and weaknesses?</a:t>
          </a:r>
        </a:p>
      </dgm:t>
    </dgm:pt>
    <dgm:pt modelId="{6AC7D7B4-5905-4DFE-9491-D13C9FD33154}" type="parTrans" cxnId="{EAB9C537-8A0D-43EC-9C65-3E714AF4C2F9}">
      <dgm:prSet/>
      <dgm:spPr/>
      <dgm:t>
        <a:bodyPr/>
        <a:lstStyle/>
        <a:p>
          <a:endParaRPr lang="en-GB"/>
        </a:p>
      </dgm:t>
    </dgm:pt>
    <dgm:pt modelId="{4DB0C82E-95F7-43FE-83D4-10F5281E6956}" type="sibTrans" cxnId="{EAB9C537-8A0D-43EC-9C65-3E714AF4C2F9}">
      <dgm:prSet/>
      <dgm:spPr/>
      <dgm:t>
        <a:bodyPr/>
        <a:lstStyle/>
        <a:p>
          <a:endParaRPr lang="en-GB"/>
        </a:p>
      </dgm:t>
    </dgm:pt>
    <dgm:pt modelId="{6B12D527-9795-48E7-B8C9-53AFA9C66C47}">
      <dgm:prSet/>
      <dgm:spPr>
        <a:solidFill>
          <a:srgbClr val="FFC000"/>
        </a:solidFill>
      </dgm:spPr>
      <dgm:t>
        <a:bodyPr/>
        <a:lstStyle/>
        <a:p>
          <a:r>
            <a:rPr lang="en-GB" dirty="0"/>
            <a:t>What does each party bring to the table?</a:t>
          </a:r>
        </a:p>
      </dgm:t>
    </dgm:pt>
    <dgm:pt modelId="{9140C08C-95B2-40A8-A319-24044FDC9966}" type="parTrans" cxnId="{A18E21FC-71F1-4A33-991A-B0E150EDE4BD}">
      <dgm:prSet/>
      <dgm:spPr/>
      <dgm:t>
        <a:bodyPr/>
        <a:lstStyle/>
        <a:p>
          <a:endParaRPr lang="en-GB"/>
        </a:p>
      </dgm:t>
    </dgm:pt>
    <dgm:pt modelId="{08E40A91-5C9C-4334-A2E9-9C8D2016B9F0}" type="sibTrans" cxnId="{A18E21FC-71F1-4A33-991A-B0E150EDE4BD}">
      <dgm:prSet/>
      <dgm:spPr/>
      <dgm:t>
        <a:bodyPr/>
        <a:lstStyle/>
        <a:p>
          <a:endParaRPr lang="en-GB"/>
        </a:p>
      </dgm:t>
    </dgm:pt>
    <dgm:pt modelId="{FC0E0DA1-EB3D-44B5-B33D-146C6ADFF882}">
      <dgm:prSet/>
      <dgm:spPr>
        <a:solidFill>
          <a:srgbClr val="00CCFF"/>
        </a:solidFill>
      </dgm:spPr>
      <dgm:t>
        <a:bodyPr/>
        <a:lstStyle/>
        <a:p>
          <a:r>
            <a:rPr lang="en-GB" dirty="0"/>
            <a:t>How will the relationship be documented?</a:t>
          </a:r>
        </a:p>
      </dgm:t>
    </dgm:pt>
    <dgm:pt modelId="{DF73B958-B9D3-4213-83A5-1D08B90F999A}" type="parTrans" cxnId="{0C144B2C-5CF2-40ED-AFFE-8E0F70569A43}">
      <dgm:prSet/>
      <dgm:spPr/>
      <dgm:t>
        <a:bodyPr/>
        <a:lstStyle/>
        <a:p>
          <a:endParaRPr lang="en-GB"/>
        </a:p>
      </dgm:t>
    </dgm:pt>
    <dgm:pt modelId="{F2C216E1-F5AA-4535-9227-1D9E32977DB9}" type="sibTrans" cxnId="{0C144B2C-5CF2-40ED-AFFE-8E0F70569A43}">
      <dgm:prSet/>
      <dgm:spPr/>
      <dgm:t>
        <a:bodyPr/>
        <a:lstStyle/>
        <a:p>
          <a:endParaRPr lang="en-GB"/>
        </a:p>
      </dgm:t>
    </dgm:pt>
    <dgm:pt modelId="{FE4EFC98-41A1-4C62-93DF-6E624161B140}">
      <dgm:prSet/>
      <dgm:spPr>
        <a:solidFill>
          <a:schemeClr val="accent6">
            <a:lumMod val="75000"/>
          </a:schemeClr>
        </a:solidFill>
      </dgm:spPr>
      <dgm:t>
        <a:bodyPr/>
        <a:lstStyle/>
        <a:p>
          <a:r>
            <a:rPr lang="en-GB" dirty="0"/>
            <a:t>Need for separate legal structure?</a:t>
          </a:r>
        </a:p>
      </dgm:t>
    </dgm:pt>
    <dgm:pt modelId="{B0B81CB4-2C91-4464-BFDA-6FAA016B2261}" type="parTrans" cxnId="{A4C5C8EA-182D-481A-814E-795DB0A0EF0B}">
      <dgm:prSet/>
      <dgm:spPr/>
      <dgm:t>
        <a:bodyPr/>
        <a:lstStyle/>
        <a:p>
          <a:endParaRPr lang="en-GB"/>
        </a:p>
      </dgm:t>
    </dgm:pt>
    <dgm:pt modelId="{8D98A371-614E-4E11-AA20-67FE23A8BF78}" type="sibTrans" cxnId="{A4C5C8EA-182D-481A-814E-795DB0A0EF0B}">
      <dgm:prSet/>
      <dgm:spPr/>
      <dgm:t>
        <a:bodyPr/>
        <a:lstStyle/>
        <a:p>
          <a:endParaRPr lang="en-GB"/>
        </a:p>
      </dgm:t>
    </dgm:pt>
    <dgm:pt modelId="{56603BA7-A492-4715-A65C-139315C3FDA3}">
      <dgm:prSet/>
      <dgm:spPr>
        <a:solidFill>
          <a:srgbClr val="00B050"/>
        </a:solidFill>
      </dgm:spPr>
      <dgm:t>
        <a:bodyPr/>
        <a:lstStyle/>
        <a:p>
          <a:r>
            <a:rPr lang="en-GB" dirty="0"/>
            <a:t>How will problems and disputes be dealt with/resolved?</a:t>
          </a:r>
        </a:p>
      </dgm:t>
    </dgm:pt>
    <dgm:pt modelId="{7C12524B-AB40-4403-B7E7-79F0088E57F0}" type="parTrans" cxnId="{F69AB743-0D1C-4482-BE10-A070E8A4C37F}">
      <dgm:prSet/>
      <dgm:spPr/>
      <dgm:t>
        <a:bodyPr/>
        <a:lstStyle/>
        <a:p>
          <a:endParaRPr lang="en-GB"/>
        </a:p>
      </dgm:t>
    </dgm:pt>
    <dgm:pt modelId="{9DA2421F-CE25-4BEB-B30A-99310BF6EE76}" type="sibTrans" cxnId="{F69AB743-0D1C-4482-BE10-A070E8A4C37F}">
      <dgm:prSet/>
      <dgm:spPr/>
      <dgm:t>
        <a:bodyPr/>
        <a:lstStyle/>
        <a:p>
          <a:endParaRPr lang="en-GB"/>
        </a:p>
      </dgm:t>
    </dgm:pt>
    <dgm:pt modelId="{FEF24859-ED50-4993-BA9A-749D07A392B3}">
      <dgm:prSet/>
      <dgm:spPr>
        <a:solidFill>
          <a:srgbClr val="7030A0"/>
        </a:solidFill>
      </dgm:spPr>
      <dgm:t>
        <a:bodyPr/>
        <a:lstStyle/>
        <a:p>
          <a:r>
            <a:rPr lang="en-GB" dirty="0"/>
            <a:t>How to terminate </a:t>
          </a:r>
          <a:r>
            <a:rPr lang="en-GB"/>
            <a:t>the arrangement?</a:t>
          </a:r>
          <a:endParaRPr lang="en-GB" dirty="0"/>
        </a:p>
      </dgm:t>
    </dgm:pt>
    <dgm:pt modelId="{B97B0A62-E81A-4748-A765-F31849EBC68E}" type="parTrans" cxnId="{99ED8E72-0F9A-4D72-B123-2A914A4F1749}">
      <dgm:prSet/>
      <dgm:spPr/>
      <dgm:t>
        <a:bodyPr/>
        <a:lstStyle/>
        <a:p>
          <a:endParaRPr lang="en-GB"/>
        </a:p>
      </dgm:t>
    </dgm:pt>
    <dgm:pt modelId="{3133AE49-6CAE-4BB7-A9A4-651BB21E04F9}" type="sibTrans" cxnId="{99ED8E72-0F9A-4D72-B123-2A914A4F1749}">
      <dgm:prSet/>
      <dgm:spPr/>
      <dgm:t>
        <a:bodyPr/>
        <a:lstStyle/>
        <a:p>
          <a:endParaRPr lang="en-GB"/>
        </a:p>
      </dgm:t>
    </dgm:pt>
    <dgm:pt modelId="{124C8676-3AD0-4B6E-B9CA-009FE181D465}" type="pres">
      <dgm:prSet presAssocID="{5EE27F2E-A284-46A3-9421-6CEBA7EA203F}" presName="linear" presStyleCnt="0">
        <dgm:presLayoutVars>
          <dgm:animLvl val="lvl"/>
          <dgm:resizeHandles val="exact"/>
        </dgm:presLayoutVars>
      </dgm:prSet>
      <dgm:spPr/>
    </dgm:pt>
    <dgm:pt modelId="{EB4011F1-ABAE-49E3-88BC-EB484869C5C2}" type="pres">
      <dgm:prSet presAssocID="{E9DD894D-A5D9-4F6D-8806-DD2FDD5A438B}" presName="parentText" presStyleLbl="node1" presStyleIdx="0" presStyleCnt="8">
        <dgm:presLayoutVars>
          <dgm:chMax val="0"/>
          <dgm:bulletEnabled val="1"/>
        </dgm:presLayoutVars>
      </dgm:prSet>
      <dgm:spPr/>
    </dgm:pt>
    <dgm:pt modelId="{5197E7E4-88FE-49B7-A380-FF10E8FFFD59}" type="pres">
      <dgm:prSet presAssocID="{56B512AA-58E7-4DC0-8095-FAF13BF4CD7B}" presName="spacer" presStyleCnt="0"/>
      <dgm:spPr/>
    </dgm:pt>
    <dgm:pt modelId="{8B4D1998-150D-4F6E-84A1-4B53C5152CF5}" type="pres">
      <dgm:prSet presAssocID="{8EACF52E-2BD7-4758-A844-066F1DD2AE51}" presName="parentText" presStyleLbl="node1" presStyleIdx="1" presStyleCnt="8">
        <dgm:presLayoutVars>
          <dgm:chMax val="0"/>
          <dgm:bulletEnabled val="1"/>
        </dgm:presLayoutVars>
      </dgm:prSet>
      <dgm:spPr/>
    </dgm:pt>
    <dgm:pt modelId="{79DF60AC-F70D-4F8B-95B0-CABC00CAB8B1}" type="pres">
      <dgm:prSet presAssocID="{7B3160A2-075A-4604-BF13-B493C05E5A58}" presName="spacer" presStyleCnt="0"/>
      <dgm:spPr/>
    </dgm:pt>
    <dgm:pt modelId="{787CEB00-BDAD-47D6-B067-96E51D808CAC}" type="pres">
      <dgm:prSet presAssocID="{E2EAB7B4-C2BE-496D-8583-5A0671EB341F}" presName="parentText" presStyleLbl="node1" presStyleIdx="2" presStyleCnt="8">
        <dgm:presLayoutVars>
          <dgm:chMax val="0"/>
          <dgm:bulletEnabled val="1"/>
        </dgm:presLayoutVars>
      </dgm:prSet>
      <dgm:spPr/>
    </dgm:pt>
    <dgm:pt modelId="{85F025ED-74C1-4DA9-9A08-7F4F67414014}" type="pres">
      <dgm:prSet presAssocID="{4DB0C82E-95F7-43FE-83D4-10F5281E6956}" presName="spacer" presStyleCnt="0"/>
      <dgm:spPr/>
    </dgm:pt>
    <dgm:pt modelId="{DE1A9D71-698F-497E-99A0-84ECE8F6D66D}" type="pres">
      <dgm:prSet presAssocID="{6B12D527-9795-48E7-B8C9-53AFA9C66C47}" presName="parentText" presStyleLbl="node1" presStyleIdx="3" presStyleCnt="8">
        <dgm:presLayoutVars>
          <dgm:chMax val="0"/>
          <dgm:bulletEnabled val="1"/>
        </dgm:presLayoutVars>
      </dgm:prSet>
      <dgm:spPr/>
    </dgm:pt>
    <dgm:pt modelId="{B57664A5-7ED9-4330-A03A-68D7343E6962}" type="pres">
      <dgm:prSet presAssocID="{08E40A91-5C9C-4334-A2E9-9C8D2016B9F0}" presName="spacer" presStyleCnt="0"/>
      <dgm:spPr/>
    </dgm:pt>
    <dgm:pt modelId="{25E8E7C3-5C39-4EAA-BAE0-A8424D76B7E8}" type="pres">
      <dgm:prSet presAssocID="{FC0E0DA1-EB3D-44B5-B33D-146C6ADFF882}" presName="parentText" presStyleLbl="node1" presStyleIdx="4" presStyleCnt="8">
        <dgm:presLayoutVars>
          <dgm:chMax val="0"/>
          <dgm:bulletEnabled val="1"/>
        </dgm:presLayoutVars>
      </dgm:prSet>
      <dgm:spPr/>
    </dgm:pt>
    <dgm:pt modelId="{C5494F9B-5EF7-4538-BBFC-5B9F4C931DC0}" type="pres">
      <dgm:prSet presAssocID="{F2C216E1-F5AA-4535-9227-1D9E32977DB9}" presName="spacer" presStyleCnt="0"/>
      <dgm:spPr/>
    </dgm:pt>
    <dgm:pt modelId="{48C410B9-26AA-4ABF-97A2-BB7BFA1FF591}" type="pres">
      <dgm:prSet presAssocID="{FE4EFC98-41A1-4C62-93DF-6E624161B140}" presName="parentText" presStyleLbl="node1" presStyleIdx="5" presStyleCnt="8">
        <dgm:presLayoutVars>
          <dgm:chMax val="0"/>
          <dgm:bulletEnabled val="1"/>
        </dgm:presLayoutVars>
      </dgm:prSet>
      <dgm:spPr/>
    </dgm:pt>
    <dgm:pt modelId="{D52DC4E8-7A61-4D64-8635-07750EC28C28}" type="pres">
      <dgm:prSet presAssocID="{8D98A371-614E-4E11-AA20-67FE23A8BF78}" presName="spacer" presStyleCnt="0"/>
      <dgm:spPr/>
    </dgm:pt>
    <dgm:pt modelId="{CDE1585F-75CD-4C82-80AB-FBCEF0C39853}" type="pres">
      <dgm:prSet presAssocID="{56603BA7-A492-4715-A65C-139315C3FDA3}" presName="parentText" presStyleLbl="node1" presStyleIdx="6" presStyleCnt="8">
        <dgm:presLayoutVars>
          <dgm:chMax val="0"/>
          <dgm:bulletEnabled val="1"/>
        </dgm:presLayoutVars>
      </dgm:prSet>
      <dgm:spPr/>
    </dgm:pt>
    <dgm:pt modelId="{F39AF372-E206-4483-93B9-6A72E4FCA0AE}" type="pres">
      <dgm:prSet presAssocID="{9DA2421F-CE25-4BEB-B30A-99310BF6EE76}" presName="spacer" presStyleCnt="0"/>
      <dgm:spPr/>
    </dgm:pt>
    <dgm:pt modelId="{91E12331-B8F2-47B1-AB30-72496E2F107B}" type="pres">
      <dgm:prSet presAssocID="{FEF24859-ED50-4993-BA9A-749D07A392B3}" presName="parentText" presStyleLbl="node1" presStyleIdx="7" presStyleCnt="8" custLinFactNeighborX="-98">
        <dgm:presLayoutVars>
          <dgm:chMax val="0"/>
          <dgm:bulletEnabled val="1"/>
        </dgm:presLayoutVars>
      </dgm:prSet>
      <dgm:spPr/>
    </dgm:pt>
  </dgm:ptLst>
  <dgm:cxnLst>
    <dgm:cxn modelId="{B6120912-A247-4AE2-AEA7-94DB0757A992}" type="presOf" srcId="{FE4EFC98-41A1-4C62-93DF-6E624161B140}" destId="{48C410B9-26AA-4ABF-97A2-BB7BFA1FF591}" srcOrd="0" destOrd="0" presId="urn:microsoft.com/office/officeart/2005/8/layout/vList2"/>
    <dgm:cxn modelId="{DADAFF22-3776-46B1-B631-6F50DF1A9276}" type="presOf" srcId="{FC0E0DA1-EB3D-44B5-B33D-146C6ADFF882}" destId="{25E8E7C3-5C39-4EAA-BAE0-A8424D76B7E8}" srcOrd="0" destOrd="0" presId="urn:microsoft.com/office/officeart/2005/8/layout/vList2"/>
    <dgm:cxn modelId="{0C144B2C-5CF2-40ED-AFFE-8E0F70569A43}" srcId="{5EE27F2E-A284-46A3-9421-6CEBA7EA203F}" destId="{FC0E0DA1-EB3D-44B5-B33D-146C6ADFF882}" srcOrd="4" destOrd="0" parTransId="{DF73B958-B9D3-4213-83A5-1D08B90F999A}" sibTransId="{F2C216E1-F5AA-4535-9227-1D9E32977DB9}"/>
    <dgm:cxn modelId="{EAB9C537-8A0D-43EC-9C65-3E714AF4C2F9}" srcId="{5EE27F2E-A284-46A3-9421-6CEBA7EA203F}" destId="{E2EAB7B4-C2BE-496D-8583-5A0671EB341F}" srcOrd="2" destOrd="0" parTransId="{6AC7D7B4-5905-4DFE-9491-D13C9FD33154}" sibTransId="{4DB0C82E-95F7-43FE-83D4-10F5281E6956}"/>
    <dgm:cxn modelId="{F69AB743-0D1C-4482-BE10-A070E8A4C37F}" srcId="{5EE27F2E-A284-46A3-9421-6CEBA7EA203F}" destId="{56603BA7-A492-4715-A65C-139315C3FDA3}" srcOrd="6" destOrd="0" parTransId="{7C12524B-AB40-4403-B7E7-79F0088E57F0}" sibTransId="{9DA2421F-CE25-4BEB-B30A-99310BF6EE76}"/>
    <dgm:cxn modelId="{490BF365-F048-4361-A00E-CA3E9081A37C}" type="presOf" srcId="{56603BA7-A492-4715-A65C-139315C3FDA3}" destId="{CDE1585F-75CD-4C82-80AB-FBCEF0C39853}" srcOrd="0" destOrd="0" presId="urn:microsoft.com/office/officeart/2005/8/layout/vList2"/>
    <dgm:cxn modelId="{99ED8E72-0F9A-4D72-B123-2A914A4F1749}" srcId="{5EE27F2E-A284-46A3-9421-6CEBA7EA203F}" destId="{FEF24859-ED50-4993-BA9A-749D07A392B3}" srcOrd="7" destOrd="0" parTransId="{B97B0A62-E81A-4748-A765-F31849EBC68E}" sibTransId="{3133AE49-6CAE-4BB7-A9A4-651BB21E04F9}"/>
    <dgm:cxn modelId="{46A3A8A2-6070-4550-B4B0-DCD2B943DA78}" type="presOf" srcId="{E9DD894D-A5D9-4F6D-8806-DD2FDD5A438B}" destId="{EB4011F1-ABAE-49E3-88BC-EB484869C5C2}" srcOrd="0" destOrd="0" presId="urn:microsoft.com/office/officeart/2005/8/layout/vList2"/>
    <dgm:cxn modelId="{A140D7B1-4753-45CE-9426-DD8B845038A4}" type="presOf" srcId="{6B12D527-9795-48E7-B8C9-53AFA9C66C47}" destId="{DE1A9D71-698F-497E-99A0-84ECE8F6D66D}" srcOrd="0" destOrd="0" presId="urn:microsoft.com/office/officeart/2005/8/layout/vList2"/>
    <dgm:cxn modelId="{3BFEF4BC-D12D-422A-A9C5-FF447AE79D62}" type="presOf" srcId="{5EE27F2E-A284-46A3-9421-6CEBA7EA203F}" destId="{124C8676-3AD0-4B6E-B9CA-009FE181D465}" srcOrd="0" destOrd="0" presId="urn:microsoft.com/office/officeart/2005/8/layout/vList2"/>
    <dgm:cxn modelId="{575EADCC-B073-4E5D-BD0E-26D217980DC4}" type="presOf" srcId="{8EACF52E-2BD7-4758-A844-066F1DD2AE51}" destId="{8B4D1998-150D-4F6E-84A1-4B53C5152CF5}" srcOrd="0" destOrd="0" presId="urn:microsoft.com/office/officeart/2005/8/layout/vList2"/>
    <dgm:cxn modelId="{E57D72D9-6B10-464B-ACFB-2191C76631A7}" srcId="{5EE27F2E-A284-46A3-9421-6CEBA7EA203F}" destId="{8EACF52E-2BD7-4758-A844-066F1DD2AE51}" srcOrd="1" destOrd="0" parTransId="{76700FDB-9AD6-44E0-82A2-294C5F55579E}" sibTransId="{7B3160A2-075A-4604-BF13-B493C05E5A58}"/>
    <dgm:cxn modelId="{EAD5CDD9-8DD6-4CCD-B0FD-7F3480DAAB6B}" type="presOf" srcId="{FEF24859-ED50-4993-BA9A-749D07A392B3}" destId="{91E12331-B8F2-47B1-AB30-72496E2F107B}" srcOrd="0" destOrd="0" presId="urn:microsoft.com/office/officeart/2005/8/layout/vList2"/>
    <dgm:cxn modelId="{1F724FDC-16E2-4C3D-BDF4-98C82775D727}" type="presOf" srcId="{E2EAB7B4-C2BE-496D-8583-5A0671EB341F}" destId="{787CEB00-BDAD-47D6-B067-96E51D808CAC}" srcOrd="0" destOrd="0" presId="urn:microsoft.com/office/officeart/2005/8/layout/vList2"/>
    <dgm:cxn modelId="{A4C5C8EA-182D-481A-814E-795DB0A0EF0B}" srcId="{5EE27F2E-A284-46A3-9421-6CEBA7EA203F}" destId="{FE4EFC98-41A1-4C62-93DF-6E624161B140}" srcOrd="5" destOrd="0" parTransId="{B0B81CB4-2C91-4464-BFDA-6FAA016B2261}" sibTransId="{8D98A371-614E-4E11-AA20-67FE23A8BF78}"/>
    <dgm:cxn modelId="{520F2FF7-A717-47CE-A603-4403979B7077}" srcId="{5EE27F2E-A284-46A3-9421-6CEBA7EA203F}" destId="{E9DD894D-A5D9-4F6D-8806-DD2FDD5A438B}" srcOrd="0" destOrd="0" parTransId="{AAAF5D1F-3862-4CBA-8C3A-31EB83A5A30A}" sibTransId="{56B512AA-58E7-4DC0-8095-FAF13BF4CD7B}"/>
    <dgm:cxn modelId="{A18E21FC-71F1-4A33-991A-B0E150EDE4BD}" srcId="{5EE27F2E-A284-46A3-9421-6CEBA7EA203F}" destId="{6B12D527-9795-48E7-B8C9-53AFA9C66C47}" srcOrd="3" destOrd="0" parTransId="{9140C08C-95B2-40A8-A319-24044FDC9966}" sibTransId="{08E40A91-5C9C-4334-A2E9-9C8D2016B9F0}"/>
    <dgm:cxn modelId="{AE76A641-15D5-4AD8-A01B-75BB9F70D565}" type="presParOf" srcId="{124C8676-3AD0-4B6E-B9CA-009FE181D465}" destId="{EB4011F1-ABAE-49E3-88BC-EB484869C5C2}" srcOrd="0" destOrd="0" presId="urn:microsoft.com/office/officeart/2005/8/layout/vList2"/>
    <dgm:cxn modelId="{134A4D5D-F0F9-4526-9B74-BC0863E49716}" type="presParOf" srcId="{124C8676-3AD0-4B6E-B9CA-009FE181D465}" destId="{5197E7E4-88FE-49B7-A380-FF10E8FFFD59}" srcOrd="1" destOrd="0" presId="urn:microsoft.com/office/officeart/2005/8/layout/vList2"/>
    <dgm:cxn modelId="{DF64C1B8-F13D-4ACA-AEDA-99DEF8230358}" type="presParOf" srcId="{124C8676-3AD0-4B6E-B9CA-009FE181D465}" destId="{8B4D1998-150D-4F6E-84A1-4B53C5152CF5}" srcOrd="2" destOrd="0" presId="urn:microsoft.com/office/officeart/2005/8/layout/vList2"/>
    <dgm:cxn modelId="{2FFA3E01-DFA4-4CA1-9BAE-B472335242BB}" type="presParOf" srcId="{124C8676-3AD0-4B6E-B9CA-009FE181D465}" destId="{79DF60AC-F70D-4F8B-95B0-CABC00CAB8B1}" srcOrd="3" destOrd="0" presId="urn:microsoft.com/office/officeart/2005/8/layout/vList2"/>
    <dgm:cxn modelId="{49F18313-5F94-40A4-9297-FE4EF3FA9192}" type="presParOf" srcId="{124C8676-3AD0-4B6E-B9CA-009FE181D465}" destId="{787CEB00-BDAD-47D6-B067-96E51D808CAC}" srcOrd="4" destOrd="0" presId="urn:microsoft.com/office/officeart/2005/8/layout/vList2"/>
    <dgm:cxn modelId="{4F2B6928-0403-4EDE-8D58-7C1DDDCF7EA7}" type="presParOf" srcId="{124C8676-3AD0-4B6E-B9CA-009FE181D465}" destId="{85F025ED-74C1-4DA9-9A08-7F4F67414014}" srcOrd="5" destOrd="0" presId="urn:microsoft.com/office/officeart/2005/8/layout/vList2"/>
    <dgm:cxn modelId="{AA1EF829-816D-481D-9AD1-C1C029059CA7}" type="presParOf" srcId="{124C8676-3AD0-4B6E-B9CA-009FE181D465}" destId="{DE1A9D71-698F-497E-99A0-84ECE8F6D66D}" srcOrd="6" destOrd="0" presId="urn:microsoft.com/office/officeart/2005/8/layout/vList2"/>
    <dgm:cxn modelId="{F886CF83-0808-450C-9583-66E7EC97B528}" type="presParOf" srcId="{124C8676-3AD0-4B6E-B9CA-009FE181D465}" destId="{B57664A5-7ED9-4330-A03A-68D7343E6962}" srcOrd="7" destOrd="0" presId="urn:microsoft.com/office/officeart/2005/8/layout/vList2"/>
    <dgm:cxn modelId="{745D8FE0-667F-4BC0-A185-5CBA061F0E63}" type="presParOf" srcId="{124C8676-3AD0-4B6E-B9CA-009FE181D465}" destId="{25E8E7C3-5C39-4EAA-BAE0-A8424D76B7E8}" srcOrd="8" destOrd="0" presId="urn:microsoft.com/office/officeart/2005/8/layout/vList2"/>
    <dgm:cxn modelId="{2D40F3E3-4DAF-488F-BC68-B0A4EAC11240}" type="presParOf" srcId="{124C8676-3AD0-4B6E-B9CA-009FE181D465}" destId="{C5494F9B-5EF7-4538-BBFC-5B9F4C931DC0}" srcOrd="9" destOrd="0" presId="urn:microsoft.com/office/officeart/2005/8/layout/vList2"/>
    <dgm:cxn modelId="{DAF7096E-C88C-4F7F-A230-EE2BE2314A72}" type="presParOf" srcId="{124C8676-3AD0-4B6E-B9CA-009FE181D465}" destId="{48C410B9-26AA-4ABF-97A2-BB7BFA1FF591}" srcOrd="10" destOrd="0" presId="urn:microsoft.com/office/officeart/2005/8/layout/vList2"/>
    <dgm:cxn modelId="{72064350-A786-4EAD-BBFB-8730312D3DCB}" type="presParOf" srcId="{124C8676-3AD0-4B6E-B9CA-009FE181D465}" destId="{D52DC4E8-7A61-4D64-8635-07750EC28C28}" srcOrd="11" destOrd="0" presId="urn:microsoft.com/office/officeart/2005/8/layout/vList2"/>
    <dgm:cxn modelId="{F269E949-EAF7-4D18-9724-7EEB2A73C9B0}" type="presParOf" srcId="{124C8676-3AD0-4B6E-B9CA-009FE181D465}" destId="{CDE1585F-75CD-4C82-80AB-FBCEF0C39853}" srcOrd="12" destOrd="0" presId="urn:microsoft.com/office/officeart/2005/8/layout/vList2"/>
    <dgm:cxn modelId="{2B397EAA-4ADD-4111-95F3-ACC92FB5099F}" type="presParOf" srcId="{124C8676-3AD0-4B6E-B9CA-009FE181D465}" destId="{F39AF372-E206-4483-93B9-6A72E4FCA0AE}" srcOrd="13" destOrd="0" presId="urn:microsoft.com/office/officeart/2005/8/layout/vList2"/>
    <dgm:cxn modelId="{35A7F569-B8F1-4EBB-94D9-41B9716508F4}" type="presParOf" srcId="{124C8676-3AD0-4B6E-B9CA-009FE181D465}" destId="{91E12331-B8F2-47B1-AB30-72496E2F107B}" srcOrd="1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583955-918B-4A84-A0FF-144E9B4BA7FE}">
      <dsp:nvSpPr>
        <dsp:cNvPr id="0" name=""/>
        <dsp:cNvSpPr/>
      </dsp:nvSpPr>
      <dsp:spPr>
        <a:xfrm>
          <a:off x="478800" y="1084419"/>
          <a:ext cx="1098000" cy="1098000"/>
        </a:xfrm>
        <a:prstGeom prst="round2DiagRect">
          <a:avLst>
            <a:gd name="adj1" fmla="val 29727"/>
            <a:gd name="adj2" fmla="val 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2866621-2D92-4D7D-B16E-01C1FFB8D83B}">
      <dsp:nvSpPr>
        <dsp:cNvPr id="0" name=""/>
        <dsp:cNvSpPr/>
      </dsp:nvSpPr>
      <dsp:spPr>
        <a:xfrm>
          <a:off x="712800" y="1318419"/>
          <a:ext cx="630000" cy="63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F40AA21-E3CA-4806-98C9-1C6D93CA2430}">
      <dsp:nvSpPr>
        <dsp:cNvPr id="0" name=""/>
        <dsp:cNvSpPr/>
      </dsp:nvSpPr>
      <dsp:spPr>
        <a:xfrm>
          <a:off x="127800" y="2524419"/>
          <a:ext cx="1800000" cy="742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defRPr cap="all"/>
          </a:pPr>
          <a:r>
            <a:rPr lang="en-GB" sz="1100" kern="1200"/>
            <a:t>Base for local services, activities, people</a:t>
          </a:r>
          <a:endParaRPr lang="en-US" sz="1100" kern="1200"/>
        </a:p>
      </dsp:txBody>
      <dsp:txXfrm>
        <a:off x="127800" y="2524419"/>
        <a:ext cx="1800000" cy="742500"/>
      </dsp:txXfrm>
    </dsp:sp>
    <dsp:sp modelId="{0AE8FDFA-28E0-4136-B12B-D82CF32FD234}">
      <dsp:nvSpPr>
        <dsp:cNvPr id="0" name=""/>
        <dsp:cNvSpPr/>
      </dsp:nvSpPr>
      <dsp:spPr>
        <a:xfrm>
          <a:off x="2593800" y="1084419"/>
          <a:ext cx="1098000" cy="1098000"/>
        </a:xfrm>
        <a:prstGeom prst="round2DiagRect">
          <a:avLst>
            <a:gd name="adj1" fmla="val 29727"/>
            <a:gd name="adj2" fmla="val 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2666CC0-D9E3-44CF-A3ED-B8E598012551}">
      <dsp:nvSpPr>
        <dsp:cNvPr id="0" name=""/>
        <dsp:cNvSpPr/>
      </dsp:nvSpPr>
      <dsp:spPr>
        <a:xfrm>
          <a:off x="2827800" y="1318419"/>
          <a:ext cx="630000" cy="630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F1BADCD-A087-483B-910F-90A568D70327}">
      <dsp:nvSpPr>
        <dsp:cNvPr id="0" name=""/>
        <dsp:cNvSpPr/>
      </dsp:nvSpPr>
      <dsp:spPr>
        <a:xfrm>
          <a:off x="2242800" y="2524419"/>
          <a:ext cx="1800000" cy="742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defRPr cap="all"/>
          </a:pPr>
          <a:r>
            <a:rPr lang="en-GB" sz="1100" kern="1200"/>
            <a:t>Pride of place – and cost of doing nothing</a:t>
          </a:r>
          <a:endParaRPr lang="en-US" sz="1100" kern="1200"/>
        </a:p>
      </dsp:txBody>
      <dsp:txXfrm>
        <a:off x="2242800" y="2524419"/>
        <a:ext cx="1800000" cy="742500"/>
      </dsp:txXfrm>
    </dsp:sp>
    <dsp:sp modelId="{06F18109-2DAC-4887-B8B1-FD8979F22AA7}">
      <dsp:nvSpPr>
        <dsp:cNvPr id="0" name=""/>
        <dsp:cNvSpPr/>
      </dsp:nvSpPr>
      <dsp:spPr>
        <a:xfrm>
          <a:off x="4708800" y="1084419"/>
          <a:ext cx="1098000" cy="1098000"/>
        </a:xfrm>
        <a:prstGeom prst="round2DiagRect">
          <a:avLst>
            <a:gd name="adj1" fmla="val 29727"/>
            <a:gd name="adj2" fmla="val 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C48706E-FC7E-4D02-81D3-DC1A6F75CDC9}">
      <dsp:nvSpPr>
        <dsp:cNvPr id="0" name=""/>
        <dsp:cNvSpPr/>
      </dsp:nvSpPr>
      <dsp:spPr>
        <a:xfrm>
          <a:off x="4942800" y="1318419"/>
          <a:ext cx="630000" cy="63000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95C1492-AFE1-4794-925D-822C9C279359}">
      <dsp:nvSpPr>
        <dsp:cNvPr id="0" name=""/>
        <dsp:cNvSpPr/>
      </dsp:nvSpPr>
      <dsp:spPr>
        <a:xfrm>
          <a:off x="4357800" y="2524419"/>
          <a:ext cx="1800000" cy="742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defRPr cap="all"/>
          </a:pPr>
          <a:r>
            <a:rPr lang="en-GB" sz="1100" kern="1200"/>
            <a:t>Community empowerment – building skills &amp; confidence</a:t>
          </a:r>
          <a:endParaRPr lang="en-US" sz="1100" kern="1200"/>
        </a:p>
      </dsp:txBody>
      <dsp:txXfrm>
        <a:off x="4357800" y="2524419"/>
        <a:ext cx="1800000" cy="742500"/>
      </dsp:txXfrm>
    </dsp:sp>
    <dsp:sp modelId="{16E9FC0D-A0DC-4842-9023-FBFBED25CCC8}">
      <dsp:nvSpPr>
        <dsp:cNvPr id="0" name=""/>
        <dsp:cNvSpPr/>
      </dsp:nvSpPr>
      <dsp:spPr>
        <a:xfrm>
          <a:off x="6823800" y="1084419"/>
          <a:ext cx="1098000" cy="1098000"/>
        </a:xfrm>
        <a:prstGeom prst="round2DiagRect">
          <a:avLst>
            <a:gd name="adj1" fmla="val 29727"/>
            <a:gd name="adj2" fmla="val 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ABCA4BA-2253-406D-AD4D-C669039C08AA}">
      <dsp:nvSpPr>
        <dsp:cNvPr id="0" name=""/>
        <dsp:cNvSpPr/>
      </dsp:nvSpPr>
      <dsp:spPr>
        <a:xfrm>
          <a:off x="7057800" y="1318419"/>
          <a:ext cx="630000" cy="63000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79ACB2B-7BF9-45BF-B6B5-F1D8ECD0E889}">
      <dsp:nvSpPr>
        <dsp:cNvPr id="0" name=""/>
        <dsp:cNvSpPr/>
      </dsp:nvSpPr>
      <dsp:spPr>
        <a:xfrm>
          <a:off x="6472800" y="2524419"/>
          <a:ext cx="1800000" cy="742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defRPr cap="all"/>
          </a:pPr>
          <a:r>
            <a:rPr lang="en-GB" sz="1100" kern="1200"/>
            <a:t>Financial sustainability – greater income generation and control</a:t>
          </a:r>
          <a:endParaRPr lang="en-US" sz="1100" kern="1200"/>
        </a:p>
      </dsp:txBody>
      <dsp:txXfrm>
        <a:off x="6472800" y="2524419"/>
        <a:ext cx="1800000" cy="742500"/>
      </dsp:txXfrm>
    </dsp:sp>
    <dsp:sp modelId="{E109C818-5104-44DD-A86D-99E90099FC4E}">
      <dsp:nvSpPr>
        <dsp:cNvPr id="0" name=""/>
        <dsp:cNvSpPr/>
      </dsp:nvSpPr>
      <dsp:spPr>
        <a:xfrm>
          <a:off x="8938800" y="1084419"/>
          <a:ext cx="1098000" cy="1098000"/>
        </a:xfrm>
        <a:prstGeom prst="round2DiagRect">
          <a:avLst>
            <a:gd name="adj1" fmla="val 29727"/>
            <a:gd name="adj2" fmla="val 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CE946FC-B323-46A9-B868-E05E4B644414}">
      <dsp:nvSpPr>
        <dsp:cNvPr id="0" name=""/>
        <dsp:cNvSpPr/>
      </dsp:nvSpPr>
      <dsp:spPr>
        <a:xfrm>
          <a:off x="9172800" y="1318418"/>
          <a:ext cx="630000" cy="630000"/>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929CA81-E93D-43C2-ABCC-F1BAD705F3A8}">
      <dsp:nvSpPr>
        <dsp:cNvPr id="0" name=""/>
        <dsp:cNvSpPr/>
      </dsp:nvSpPr>
      <dsp:spPr>
        <a:xfrm>
          <a:off x="8587800" y="2524419"/>
          <a:ext cx="1800000" cy="742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defRPr cap="all"/>
          </a:pPr>
          <a:r>
            <a:rPr lang="en-GB" sz="1100" kern="1200"/>
            <a:t>Generating local wealth - multiplier effect locally</a:t>
          </a:r>
          <a:endParaRPr lang="en-US" sz="1100" kern="1200"/>
        </a:p>
      </dsp:txBody>
      <dsp:txXfrm>
        <a:off x="8587800" y="2524419"/>
        <a:ext cx="1800000" cy="7425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3B4B6F-5484-45DB-837D-3C50D6F8F30D}">
      <dsp:nvSpPr>
        <dsp:cNvPr id="0" name=""/>
        <dsp:cNvSpPr/>
      </dsp:nvSpPr>
      <dsp:spPr>
        <a:xfrm>
          <a:off x="0" y="44553"/>
          <a:ext cx="6825281" cy="1111500"/>
        </a:xfrm>
        <a:prstGeom prst="roundRect">
          <a:avLst/>
        </a:prstGeom>
        <a:solidFill>
          <a:srgbClr val="4BACC6">
            <a:hueOff val="0"/>
            <a:satOff val="0"/>
            <a:lumOff val="0"/>
            <a:alphaOff val="0"/>
          </a:srgbClr>
        </a:solidFill>
        <a:ln w="25400" cap="flat" cmpd="sng" algn="ctr">
          <a:solidFill>
            <a:prstClr val="white">
              <a:hueOff val="0"/>
              <a:satOff val="0"/>
              <a:lumOff val="0"/>
              <a:alphaOff val="0"/>
            </a:prst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77800" rIns="177800" bIns="177800" numCol="1" spcCol="1270" anchor="ctr" anchorCtr="0">
          <a:noAutofit/>
        </a:bodyPr>
        <a:lstStyle/>
        <a:p>
          <a:pPr marL="0" lvl="0" indent="0" algn="just" defTabSz="1111250">
            <a:lnSpc>
              <a:spcPct val="90000"/>
            </a:lnSpc>
            <a:spcBef>
              <a:spcPct val="0"/>
            </a:spcBef>
            <a:spcAft>
              <a:spcPct val="35000"/>
            </a:spcAft>
            <a:buNone/>
          </a:pPr>
          <a:r>
            <a:rPr lang="en-GB" sz="2400" kern="1200" dirty="0">
              <a:solidFill>
                <a:prstClr val="white"/>
              </a:solidFill>
              <a:latin typeface="Garamond" panose="02020404030301010803" pitchFamily="18" charset="0"/>
              <a:ea typeface="+mn-ea"/>
              <a:cs typeface="+mn-cs"/>
            </a:rPr>
            <a:t>• </a:t>
          </a:r>
          <a:r>
            <a:rPr lang="en-GB" sz="2400" kern="1200" dirty="0">
              <a:solidFill>
                <a:prstClr val="white"/>
              </a:solidFill>
              <a:latin typeface="Arial"/>
              <a:ea typeface="+mn-ea"/>
              <a:cs typeface="+mn-cs"/>
            </a:rPr>
            <a:t>Community group structures and governance – Leeds Community Homes</a:t>
          </a:r>
        </a:p>
      </dsp:txBody>
      <dsp:txXfrm>
        <a:off x="54259" y="98812"/>
        <a:ext cx="6716763" cy="1002982"/>
      </dsp:txXfrm>
    </dsp:sp>
    <dsp:sp modelId="{20AF408B-FC39-4061-B190-B76FEF479B27}">
      <dsp:nvSpPr>
        <dsp:cNvPr id="0" name=""/>
        <dsp:cNvSpPr/>
      </dsp:nvSpPr>
      <dsp:spPr>
        <a:xfrm>
          <a:off x="0" y="1285227"/>
          <a:ext cx="6825281" cy="1111500"/>
        </a:xfrm>
        <a:prstGeom prst="roundRect">
          <a:avLst/>
        </a:prstGeom>
        <a:solidFill>
          <a:srgbClr val="4BACC6">
            <a:hueOff val="0"/>
            <a:satOff val="0"/>
            <a:lumOff val="0"/>
            <a:alphaOff val="0"/>
          </a:srgbClr>
        </a:solidFill>
        <a:ln w="25400" cap="flat" cmpd="sng" algn="ctr">
          <a:solidFill>
            <a:prstClr val="white">
              <a:hueOff val="0"/>
              <a:satOff val="0"/>
              <a:lumOff val="0"/>
              <a:alphaOff val="0"/>
            </a:prst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77800" rIns="177800" bIns="177800" numCol="1" spcCol="1270" anchor="ctr" anchorCtr="0">
          <a:noAutofit/>
        </a:bodyPr>
        <a:lstStyle/>
        <a:p>
          <a:pPr marL="0" lvl="0" indent="0" algn="just" defTabSz="1111250">
            <a:lnSpc>
              <a:spcPct val="90000"/>
            </a:lnSpc>
            <a:spcBef>
              <a:spcPct val="0"/>
            </a:spcBef>
            <a:spcAft>
              <a:spcPct val="35000"/>
            </a:spcAft>
            <a:buNone/>
          </a:pPr>
          <a:r>
            <a:rPr lang="en-GB" sz="2400" kern="1200" dirty="0">
              <a:solidFill>
                <a:prstClr val="white"/>
              </a:solidFill>
              <a:latin typeface="Garamond" panose="02020404030301010803" pitchFamily="18" charset="0"/>
              <a:ea typeface="+mn-ea"/>
              <a:cs typeface="+mn-cs"/>
            </a:rPr>
            <a:t>• </a:t>
          </a:r>
          <a:r>
            <a:rPr lang="en-GB" sz="2400" kern="1200" dirty="0">
              <a:solidFill>
                <a:prstClr val="white"/>
              </a:solidFill>
              <a:latin typeface="Arial"/>
              <a:ea typeface="+mn-ea"/>
              <a:cs typeface="+mn-cs"/>
            </a:rPr>
            <a:t>Community asset transfers – Yorspace / Lowfield Green</a:t>
          </a:r>
        </a:p>
      </dsp:txBody>
      <dsp:txXfrm>
        <a:off x="54259" y="1339486"/>
        <a:ext cx="6716763" cy="1002982"/>
      </dsp:txXfrm>
    </dsp:sp>
    <dsp:sp modelId="{7584ED1B-11B2-4DA5-ABAA-CA5E655FBBA4}">
      <dsp:nvSpPr>
        <dsp:cNvPr id="0" name=""/>
        <dsp:cNvSpPr/>
      </dsp:nvSpPr>
      <dsp:spPr>
        <a:xfrm>
          <a:off x="0" y="2526638"/>
          <a:ext cx="6825281" cy="1111500"/>
        </a:xfrm>
        <a:prstGeom prst="roundRect">
          <a:avLst/>
        </a:prstGeom>
        <a:solidFill>
          <a:srgbClr val="4BACC6">
            <a:hueOff val="0"/>
            <a:satOff val="0"/>
            <a:lumOff val="0"/>
            <a:alphaOff val="0"/>
          </a:srgbClr>
        </a:solidFill>
        <a:ln w="25400" cap="flat" cmpd="sng" algn="ctr">
          <a:solidFill>
            <a:prstClr val="white">
              <a:hueOff val="0"/>
              <a:satOff val="0"/>
              <a:lumOff val="0"/>
              <a:alphaOff val="0"/>
            </a:prst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77800" rIns="177800" bIns="177800" numCol="1" spcCol="1270" anchor="ctr" anchorCtr="0">
          <a:noAutofit/>
        </a:bodyPr>
        <a:lstStyle/>
        <a:p>
          <a:pPr marL="0" lvl="0" indent="0" algn="l" defTabSz="1066800">
            <a:lnSpc>
              <a:spcPct val="90000"/>
            </a:lnSpc>
            <a:spcBef>
              <a:spcPct val="0"/>
            </a:spcBef>
            <a:spcAft>
              <a:spcPct val="35000"/>
            </a:spcAft>
            <a:buNone/>
          </a:pPr>
          <a:r>
            <a:rPr lang="en-GB" sz="2400" kern="1200" dirty="0">
              <a:solidFill>
                <a:prstClr val="white"/>
              </a:solidFill>
              <a:latin typeface="Garamond" panose="02020404030301010803" pitchFamily="18" charset="0"/>
              <a:ea typeface="+mn-ea"/>
              <a:cs typeface="+mn-cs"/>
            </a:rPr>
            <a:t>• </a:t>
          </a:r>
          <a:r>
            <a:rPr lang="en-GB" sz="2400" kern="1200" dirty="0">
              <a:solidFill>
                <a:prstClr val="white"/>
              </a:solidFill>
              <a:latin typeface="Arial"/>
              <a:ea typeface="+mn-ea"/>
              <a:cs typeface="+mn-cs"/>
            </a:rPr>
            <a:t>Community investment (shares and bond issues) – Energise Barnsley</a:t>
          </a:r>
        </a:p>
      </dsp:txBody>
      <dsp:txXfrm>
        <a:off x="54259" y="2580897"/>
        <a:ext cx="6716763" cy="100298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96844C-9091-4EB2-9F68-C5FFAFADCA42}">
      <dsp:nvSpPr>
        <dsp:cNvPr id="0" name=""/>
        <dsp:cNvSpPr/>
      </dsp:nvSpPr>
      <dsp:spPr>
        <a:xfrm>
          <a:off x="0" y="226274"/>
          <a:ext cx="9167853" cy="1311965"/>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53340" rIns="80010" bIns="53340" numCol="1" spcCol="1270" anchor="ctr" anchorCtr="0">
          <a:noAutofit/>
        </a:bodyPr>
        <a:lstStyle/>
        <a:p>
          <a:pPr marL="0" lvl="0" indent="0" algn="ctr" defTabSz="1866900">
            <a:lnSpc>
              <a:spcPct val="90000"/>
            </a:lnSpc>
            <a:spcBef>
              <a:spcPct val="0"/>
            </a:spcBef>
            <a:spcAft>
              <a:spcPct val="35000"/>
            </a:spcAft>
            <a:buNone/>
          </a:pPr>
          <a:r>
            <a:rPr lang="en-GB" sz="4200" kern="1200" dirty="0"/>
            <a:t>What’s the motivation to use your assets more flexibly?</a:t>
          </a:r>
        </a:p>
      </dsp:txBody>
      <dsp:txXfrm>
        <a:off x="38426" y="264700"/>
        <a:ext cx="9091001" cy="1235113"/>
      </dsp:txXfrm>
    </dsp:sp>
    <dsp:sp modelId="{D5C59ECA-1B87-4423-89EC-DD7450D0ADB5}">
      <dsp:nvSpPr>
        <dsp:cNvPr id="0" name=""/>
        <dsp:cNvSpPr/>
      </dsp:nvSpPr>
      <dsp:spPr>
        <a:xfrm>
          <a:off x="130146" y="1625262"/>
          <a:ext cx="885524" cy="497733"/>
        </a:xfrm>
        <a:prstGeom prst="roundRect">
          <a:avLst>
            <a:gd name="adj" fmla="val 1667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9BA2C87-D296-44FB-B405-6A40D5EB1173}">
      <dsp:nvSpPr>
        <dsp:cNvPr id="0" name=""/>
        <dsp:cNvSpPr/>
      </dsp:nvSpPr>
      <dsp:spPr>
        <a:xfrm>
          <a:off x="1169806" y="1636611"/>
          <a:ext cx="7654213" cy="534153"/>
        </a:xfrm>
        <a:prstGeom prst="roundRect">
          <a:avLst>
            <a:gd name="adj" fmla="val 1667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GB" sz="1700" kern="1200" dirty="0"/>
            <a:t>Leveraging new sources of funding…</a:t>
          </a:r>
        </a:p>
      </dsp:txBody>
      <dsp:txXfrm>
        <a:off x="1195886" y="1662691"/>
        <a:ext cx="7602053" cy="481993"/>
      </dsp:txXfrm>
    </dsp:sp>
    <dsp:sp modelId="{06E60E00-C0CD-4E86-AD5E-2AF800532B14}">
      <dsp:nvSpPr>
        <dsp:cNvPr id="0" name=""/>
        <dsp:cNvSpPr/>
      </dsp:nvSpPr>
      <dsp:spPr>
        <a:xfrm>
          <a:off x="130138" y="2871275"/>
          <a:ext cx="885537" cy="576477"/>
        </a:xfrm>
        <a:prstGeom prst="roundRect">
          <a:avLst>
            <a:gd name="adj" fmla="val 1667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50000" r="-50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F1DDA1F-32AF-4E30-8E3C-C8B4E1F7ABE5}">
      <dsp:nvSpPr>
        <dsp:cNvPr id="0" name=""/>
        <dsp:cNvSpPr/>
      </dsp:nvSpPr>
      <dsp:spPr>
        <a:xfrm>
          <a:off x="1163818" y="2819505"/>
          <a:ext cx="7615094" cy="598780"/>
        </a:xfrm>
        <a:prstGeom prst="roundRect">
          <a:avLst>
            <a:gd name="adj" fmla="val 16670"/>
          </a:avLst>
        </a:prstGeom>
        <a:solidFill>
          <a:schemeClr val="accent6"/>
        </a:solidFill>
        <a:ln w="25400" cap="flat" cmpd="sng" algn="ctr">
          <a:solidFill>
            <a:prstClr val="white">
              <a:hueOff val="0"/>
              <a:satOff val="0"/>
              <a:lumOff val="0"/>
              <a:alphaOff val="0"/>
            </a:prst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GB" sz="1700" kern="1200" dirty="0">
              <a:solidFill>
                <a:prstClr val="white"/>
              </a:solidFill>
              <a:latin typeface="Arial"/>
              <a:ea typeface="+mn-ea"/>
              <a:cs typeface="+mn-cs"/>
            </a:rPr>
            <a:t>Business rates – benefitting from reliefs e.g. charitable exemptions…</a:t>
          </a:r>
        </a:p>
      </dsp:txBody>
      <dsp:txXfrm>
        <a:off x="1193053" y="2848740"/>
        <a:ext cx="7556624" cy="54031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75A0C6-BED6-4EF9-B40E-169A3F848C20}">
      <dsp:nvSpPr>
        <dsp:cNvPr id="0" name=""/>
        <dsp:cNvSpPr/>
      </dsp:nvSpPr>
      <dsp:spPr>
        <a:xfrm rot="5400000">
          <a:off x="-181515" y="182553"/>
          <a:ext cx="1210105" cy="847073"/>
        </a:xfrm>
        <a:prstGeom prst="chevron">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a:lnSpc>
              <a:spcPct val="90000"/>
            </a:lnSpc>
            <a:spcBef>
              <a:spcPct val="0"/>
            </a:spcBef>
            <a:spcAft>
              <a:spcPct val="35000"/>
            </a:spcAft>
            <a:buNone/>
          </a:pPr>
          <a:endParaRPr lang="en-GB" sz="2500" kern="1200" dirty="0"/>
        </a:p>
      </dsp:txBody>
      <dsp:txXfrm rot="-5400000">
        <a:off x="2" y="424574"/>
        <a:ext cx="847073" cy="363032"/>
      </dsp:txXfrm>
    </dsp:sp>
    <dsp:sp modelId="{3DF1EA46-719A-47B5-9935-3FBC0D6764D7}">
      <dsp:nvSpPr>
        <dsp:cNvPr id="0" name=""/>
        <dsp:cNvSpPr/>
      </dsp:nvSpPr>
      <dsp:spPr>
        <a:xfrm rot="5400000">
          <a:off x="4094252" y="-3246141"/>
          <a:ext cx="786568" cy="7280926"/>
        </a:xfrm>
        <a:prstGeom prst="round2SameRect">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20904" tIns="10795" rIns="10795" bIns="10795" numCol="1" spcCol="1270" anchor="ctr" anchorCtr="0">
          <a:noAutofit/>
        </a:bodyPr>
        <a:lstStyle/>
        <a:p>
          <a:pPr marL="171450" lvl="1" indent="-171450" algn="l" defTabSz="755650">
            <a:lnSpc>
              <a:spcPct val="90000"/>
            </a:lnSpc>
            <a:spcBef>
              <a:spcPct val="0"/>
            </a:spcBef>
            <a:spcAft>
              <a:spcPct val="15000"/>
            </a:spcAft>
            <a:buChar char="•"/>
          </a:pPr>
          <a:r>
            <a:rPr lang="en-GB" sz="1700" kern="1200" dirty="0">
              <a:solidFill>
                <a:schemeClr val="accent5">
                  <a:lumMod val="75000"/>
                </a:schemeClr>
              </a:solidFill>
            </a:rPr>
            <a:t>Informal arrangements, allowing co-working or other informal activities in your building on a short term basis, e.g. Memorandum of Understanding</a:t>
          </a:r>
        </a:p>
      </dsp:txBody>
      <dsp:txXfrm rot="-5400000">
        <a:off x="847074" y="39434"/>
        <a:ext cx="7242529" cy="709774"/>
      </dsp:txXfrm>
    </dsp:sp>
    <dsp:sp modelId="{CDFE2D0F-CBFD-4116-9C61-2CE1125150E7}">
      <dsp:nvSpPr>
        <dsp:cNvPr id="0" name=""/>
        <dsp:cNvSpPr/>
      </dsp:nvSpPr>
      <dsp:spPr>
        <a:xfrm rot="5400000">
          <a:off x="-181515" y="1192040"/>
          <a:ext cx="1210105" cy="847073"/>
        </a:xfrm>
        <a:prstGeom prst="chevron">
          <a:avLst/>
        </a:prstGeom>
        <a:gradFill rotWithShape="0">
          <a:gsLst>
            <a:gs pos="0">
              <a:schemeClr val="accent2">
                <a:hueOff val="2340759"/>
                <a:satOff val="-2919"/>
                <a:lumOff val="686"/>
                <a:alphaOff val="0"/>
                <a:tint val="100000"/>
                <a:shade val="100000"/>
                <a:satMod val="130000"/>
              </a:schemeClr>
            </a:gs>
            <a:gs pos="100000">
              <a:schemeClr val="accent2">
                <a:hueOff val="2340759"/>
                <a:satOff val="-2919"/>
                <a:lumOff val="686"/>
                <a:alphaOff val="0"/>
                <a:tint val="50000"/>
                <a:shade val="100000"/>
                <a:satMod val="350000"/>
              </a:schemeClr>
            </a:gs>
          </a:gsLst>
          <a:lin ang="16200000" scaled="0"/>
        </a:gradFill>
        <a:ln w="9525" cap="flat" cmpd="sng" algn="ctr">
          <a:solidFill>
            <a:schemeClr val="accent2">
              <a:hueOff val="2340759"/>
              <a:satOff val="-2919"/>
              <a:lumOff val="686"/>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a:lnSpc>
              <a:spcPct val="90000"/>
            </a:lnSpc>
            <a:spcBef>
              <a:spcPct val="0"/>
            </a:spcBef>
            <a:spcAft>
              <a:spcPct val="35000"/>
            </a:spcAft>
            <a:buNone/>
          </a:pPr>
          <a:endParaRPr lang="en-GB" sz="2500" kern="1200" dirty="0"/>
        </a:p>
      </dsp:txBody>
      <dsp:txXfrm rot="-5400000">
        <a:off x="2" y="1434061"/>
        <a:ext cx="847073" cy="363032"/>
      </dsp:txXfrm>
    </dsp:sp>
    <dsp:sp modelId="{9B77524D-4993-4A88-8BEB-AFB5580D78F5}">
      <dsp:nvSpPr>
        <dsp:cNvPr id="0" name=""/>
        <dsp:cNvSpPr/>
      </dsp:nvSpPr>
      <dsp:spPr>
        <a:xfrm rot="5400000">
          <a:off x="4094252" y="-2236654"/>
          <a:ext cx="786568" cy="7280926"/>
        </a:xfrm>
        <a:prstGeom prst="round2SameRect">
          <a:avLst/>
        </a:prstGeom>
        <a:solidFill>
          <a:schemeClr val="lt1">
            <a:alpha val="90000"/>
            <a:hueOff val="0"/>
            <a:satOff val="0"/>
            <a:lumOff val="0"/>
            <a:alphaOff val="0"/>
          </a:schemeClr>
        </a:solidFill>
        <a:ln w="9525" cap="flat" cmpd="sng" algn="ctr">
          <a:solidFill>
            <a:schemeClr val="accent2">
              <a:hueOff val="2340759"/>
              <a:satOff val="-2919"/>
              <a:lumOff val="686"/>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20904" tIns="10795" rIns="10795" bIns="10795" numCol="1" spcCol="1270" anchor="ctr" anchorCtr="0">
          <a:noAutofit/>
        </a:bodyPr>
        <a:lstStyle/>
        <a:p>
          <a:pPr marL="171450" lvl="1" indent="-171450" algn="l" defTabSz="755650">
            <a:lnSpc>
              <a:spcPct val="90000"/>
            </a:lnSpc>
            <a:spcBef>
              <a:spcPct val="0"/>
            </a:spcBef>
            <a:spcAft>
              <a:spcPct val="15000"/>
            </a:spcAft>
            <a:buChar char="•"/>
          </a:pPr>
          <a:r>
            <a:rPr lang="en-GB" sz="1700" kern="1200" dirty="0">
              <a:solidFill>
                <a:schemeClr val="accent5">
                  <a:lumMod val="75000"/>
                </a:schemeClr>
              </a:solidFill>
            </a:rPr>
            <a:t>Sub-letting and leasing e.g. Seagulls Leeds</a:t>
          </a:r>
        </a:p>
      </dsp:txBody>
      <dsp:txXfrm rot="-5400000">
        <a:off x="847074" y="1048921"/>
        <a:ext cx="7242529" cy="709774"/>
      </dsp:txXfrm>
    </dsp:sp>
    <dsp:sp modelId="{39C2D1B5-E46F-4BCA-A94D-053EC7316144}">
      <dsp:nvSpPr>
        <dsp:cNvPr id="0" name=""/>
        <dsp:cNvSpPr/>
      </dsp:nvSpPr>
      <dsp:spPr>
        <a:xfrm rot="5400000">
          <a:off x="-181515" y="2201526"/>
          <a:ext cx="1210105" cy="847073"/>
        </a:xfrm>
        <a:prstGeom prst="chevron">
          <a:avLst/>
        </a:prstGeom>
        <a:gradFill rotWithShape="0">
          <a:gsLst>
            <a:gs pos="0">
              <a:schemeClr val="accent2">
                <a:hueOff val="4681519"/>
                <a:satOff val="-5839"/>
                <a:lumOff val="1373"/>
                <a:alphaOff val="0"/>
                <a:tint val="100000"/>
                <a:shade val="100000"/>
                <a:satMod val="130000"/>
              </a:schemeClr>
            </a:gs>
            <a:gs pos="100000">
              <a:schemeClr val="accent2">
                <a:hueOff val="4681519"/>
                <a:satOff val="-5839"/>
                <a:lumOff val="1373"/>
                <a:alphaOff val="0"/>
                <a:tint val="50000"/>
                <a:shade val="100000"/>
                <a:satMod val="350000"/>
              </a:schemeClr>
            </a:gs>
          </a:gsLst>
          <a:lin ang="16200000" scaled="0"/>
        </a:gradFill>
        <a:ln w="9525" cap="flat" cmpd="sng" algn="ctr">
          <a:solidFill>
            <a:schemeClr val="accent2">
              <a:hueOff val="4681519"/>
              <a:satOff val="-5839"/>
              <a:lumOff val="1373"/>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a:lnSpc>
              <a:spcPct val="90000"/>
            </a:lnSpc>
            <a:spcBef>
              <a:spcPct val="0"/>
            </a:spcBef>
            <a:spcAft>
              <a:spcPct val="35000"/>
            </a:spcAft>
            <a:buNone/>
          </a:pPr>
          <a:endParaRPr lang="en-GB" sz="2500" kern="1200" dirty="0"/>
        </a:p>
      </dsp:txBody>
      <dsp:txXfrm rot="-5400000">
        <a:off x="2" y="2443547"/>
        <a:ext cx="847073" cy="363032"/>
      </dsp:txXfrm>
    </dsp:sp>
    <dsp:sp modelId="{0B2BA638-8EB3-4505-9155-A3280427641E}">
      <dsp:nvSpPr>
        <dsp:cNvPr id="0" name=""/>
        <dsp:cNvSpPr/>
      </dsp:nvSpPr>
      <dsp:spPr>
        <a:xfrm rot="5400000">
          <a:off x="4094252" y="-1227168"/>
          <a:ext cx="786568" cy="7280926"/>
        </a:xfrm>
        <a:prstGeom prst="round2SameRect">
          <a:avLst/>
        </a:prstGeom>
        <a:solidFill>
          <a:schemeClr val="lt1">
            <a:alpha val="90000"/>
            <a:hueOff val="0"/>
            <a:satOff val="0"/>
            <a:lumOff val="0"/>
            <a:alphaOff val="0"/>
          </a:schemeClr>
        </a:solidFill>
        <a:ln w="9525" cap="flat" cmpd="sng" algn="ctr">
          <a:solidFill>
            <a:schemeClr val="accent2">
              <a:hueOff val="4681519"/>
              <a:satOff val="-5839"/>
              <a:lumOff val="1373"/>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20904" tIns="10795" rIns="10795" bIns="10795" numCol="1" spcCol="1270" anchor="ctr" anchorCtr="0">
          <a:noAutofit/>
        </a:bodyPr>
        <a:lstStyle/>
        <a:p>
          <a:pPr marL="171450" lvl="1" indent="-171450" algn="l" defTabSz="755650">
            <a:lnSpc>
              <a:spcPct val="90000"/>
            </a:lnSpc>
            <a:spcBef>
              <a:spcPct val="0"/>
            </a:spcBef>
            <a:spcAft>
              <a:spcPct val="15000"/>
            </a:spcAft>
            <a:buChar char="•"/>
          </a:pPr>
          <a:r>
            <a:rPr lang="en-GB" sz="1700" kern="1200" dirty="0">
              <a:solidFill>
                <a:schemeClr val="accent5">
                  <a:lumMod val="75000"/>
                </a:schemeClr>
              </a:solidFill>
            </a:rPr>
            <a:t>Partnerships and joint ventures (constitutional and/or contractual) – what this means, what are the risks and opportunities and how you manage them, e.g. Nudge Millennium, Waste into Wellbeing Kendal</a:t>
          </a:r>
        </a:p>
      </dsp:txBody>
      <dsp:txXfrm rot="-5400000">
        <a:off x="847074" y="2058407"/>
        <a:ext cx="7242529" cy="70977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34CF1A-D41E-4928-A66F-FA435F3A991C}">
      <dsp:nvSpPr>
        <dsp:cNvPr id="0" name=""/>
        <dsp:cNvSpPr/>
      </dsp:nvSpPr>
      <dsp:spPr>
        <a:xfrm>
          <a:off x="335917" y="1049912"/>
          <a:ext cx="3651673" cy="1353483"/>
        </a:xfrm>
        <a:prstGeom prst="rect">
          <a:avLst/>
        </a:prstGeom>
        <a:gradFill rotWithShape="0">
          <a:gsLst>
            <a:gs pos="0">
              <a:schemeClr val="accent5">
                <a:hueOff val="0"/>
                <a:satOff val="0"/>
                <a:lumOff val="0"/>
                <a:alphaOff val="0"/>
                <a:tint val="100000"/>
                <a:shade val="100000"/>
                <a:satMod val="130000"/>
              </a:schemeClr>
            </a:gs>
            <a:gs pos="100000">
              <a:schemeClr val="accent5">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dirty="0">
              <a:solidFill>
                <a:schemeClr val="accent5">
                  <a:lumMod val="50000"/>
                </a:schemeClr>
              </a:solidFill>
            </a:rPr>
            <a:t>Charity law and what your purposes permit</a:t>
          </a:r>
        </a:p>
      </dsp:txBody>
      <dsp:txXfrm>
        <a:off x="335917" y="1049912"/>
        <a:ext cx="3651673" cy="1353483"/>
      </dsp:txXfrm>
    </dsp:sp>
    <dsp:sp modelId="{30D21E37-0A64-4041-84F3-AB543493BC15}">
      <dsp:nvSpPr>
        <dsp:cNvPr id="0" name=""/>
        <dsp:cNvSpPr/>
      </dsp:nvSpPr>
      <dsp:spPr>
        <a:xfrm>
          <a:off x="5286473" y="1004069"/>
          <a:ext cx="3385637" cy="1303089"/>
        </a:xfrm>
        <a:prstGeom prst="rect">
          <a:avLst/>
        </a:prstGeom>
        <a:gradFill rotWithShape="0">
          <a:gsLst>
            <a:gs pos="0">
              <a:schemeClr val="accent5">
                <a:hueOff val="-1419125"/>
                <a:satOff val="5687"/>
                <a:lumOff val="1233"/>
                <a:alphaOff val="0"/>
                <a:tint val="100000"/>
                <a:shade val="100000"/>
                <a:satMod val="130000"/>
              </a:schemeClr>
            </a:gs>
            <a:gs pos="100000">
              <a:schemeClr val="accent5">
                <a:hueOff val="-1419125"/>
                <a:satOff val="5687"/>
                <a:lumOff val="1233"/>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dirty="0">
              <a:solidFill>
                <a:schemeClr val="accent5">
                  <a:lumMod val="50000"/>
                </a:schemeClr>
              </a:solidFill>
            </a:rPr>
            <a:t>Terms of funding for using an asset in a particular way (donations, community investment and debt)</a:t>
          </a:r>
        </a:p>
      </dsp:txBody>
      <dsp:txXfrm>
        <a:off x="5286473" y="1004069"/>
        <a:ext cx="3385637" cy="1303089"/>
      </dsp:txXfrm>
    </dsp:sp>
    <dsp:sp modelId="{6C1DCDED-0454-44E6-AEBD-5A3C130078B5}">
      <dsp:nvSpPr>
        <dsp:cNvPr id="0" name=""/>
        <dsp:cNvSpPr/>
      </dsp:nvSpPr>
      <dsp:spPr>
        <a:xfrm>
          <a:off x="1280083" y="2535813"/>
          <a:ext cx="3662768" cy="499962"/>
        </a:xfrm>
        <a:prstGeom prst="rect">
          <a:avLst/>
        </a:prstGeom>
        <a:gradFill rotWithShape="0">
          <a:gsLst>
            <a:gs pos="0">
              <a:schemeClr val="accent5">
                <a:hueOff val="-2838251"/>
                <a:satOff val="11375"/>
                <a:lumOff val="2465"/>
                <a:alphaOff val="0"/>
                <a:tint val="100000"/>
                <a:shade val="100000"/>
                <a:satMod val="130000"/>
              </a:schemeClr>
            </a:gs>
            <a:gs pos="100000">
              <a:schemeClr val="accent5">
                <a:hueOff val="-2838251"/>
                <a:satOff val="11375"/>
                <a:lumOff val="2465"/>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dirty="0">
              <a:solidFill>
                <a:schemeClr val="accent5">
                  <a:lumMod val="50000"/>
                </a:schemeClr>
              </a:solidFill>
            </a:rPr>
            <a:t>Property covenants</a:t>
          </a:r>
        </a:p>
      </dsp:txBody>
      <dsp:txXfrm>
        <a:off x="1280083" y="2535813"/>
        <a:ext cx="3662768" cy="499962"/>
      </dsp:txXfrm>
    </dsp:sp>
    <dsp:sp modelId="{3151A99C-A8FA-464C-BDDA-A911DB714BA2}">
      <dsp:nvSpPr>
        <dsp:cNvPr id="0" name=""/>
        <dsp:cNvSpPr/>
      </dsp:nvSpPr>
      <dsp:spPr>
        <a:xfrm>
          <a:off x="5969829" y="2413600"/>
          <a:ext cx="1597801" cy="526477"/>
        </a:xfrm>
        <a:prstGeom prst="rect">
          <a:avLst/>
        </a:prstGeom>
        <a:solidFill>
          <a:schemeClr val="accent1">
            <a:lumMod val="60000"/>
            <a:lumOff val="4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dirty="0">
              <a:solidFill>
                <a:schemeClr val="accent5">
                  <a:lumMod val="50000"/>
                </a:schemeClr>
              </a:solidFill>
            </a:rPr>
            <a:t>Planning rules</a:t>
          </a:r>
        </a:p>
      </dsp:txBody>
      <dsp:txXfrm>
        <a:off x="5969829" y="2413600"/>
        <a:ext cx="1597801" cy="526477"/>
      </dsp:txXfrm>
    </dsp:sp>
    <dsp:sp modelId="{46BB8C04-533B-4E2C-A6AA-1C6A7D3F7B72}">
      <dsp:nvSpPr>
        <dsp:cNvPr id="0" name=""/>
        <dsp:cNvSpPr/>
      </dsp:nvSpPr>
      <dsp:spPr>
        <a:xfrm>
          <a:off x="799009" y="0"/>
          <a:ext cx="7308252" cy="906132"/>
        </a:xfrm>
        <a:prstGeom prst="rect">
          <a:avLst/>
        </a:prstGeom>
        <a:gradFill rotWithShape="0">
          <a:gsLst>
            <a:gs pos="0">
              <a:schemeClr val="accent5">
                <a:hueOff val="-5676501"/>
                <a:satOff val="22749"/>
                <a:lumOff val="4930"/>
                <a:alphaOff val="0"/>
                <a:tint val="100000"/>
                <a:shade val="100000"/>
                <a:satMod val="130000"/>
              </a:schemeClr>
            </a:gs>
            <a:gs pos="100000">
              <a:schemeClr val="accent5">
                <a:hueOff val="-5676501"/>
                <a:satOff val="22749"/>
                <a:lumOff val="493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GB" sz="2800" kern="1200" dirty="0">
              <a:solidFill>
                <a:schemeClr val="accent5">
                  <a:lumMod val="50000"/>
                </a:schemeClr>
              </a:solidFill>
            </a:rPr>
            <a:t>What flexibility do you have?</a:t>
          </a:r>
        </a:p>
      </dsp:txBody>
      <dsp:txXfrm>
        <a:off x="799009" y="0"/>
        <a:ext cx="7308252" cy="906132"/>
      </dsp:txXfrm>
    </dsp:sp>
    <dsp:sp modelId="{243C1C2F-22DA-4FE4-8DF1-61846E73FB5B}">
      <dsp:nvSpPr>
        <dsp:cNvPr id="0" name=""/>
        <dsp:cNvSpPr/>
      </dsp:nvSpPr>
      <dsp:spPr>
        <a:xfrm>
          <a:off x="253147" y="3159023"/>
          <a:ext cx="3846933" cy="430354"/>
        </a:xfrm>
        <a:prstGeom prst="rect">
          <a:avLst/>
        </a:prstGeom>
        <a:gradFill rotWithShape="0">
          <a:gsLst>
            <a:gs pos="0">
              <a:schemeClr val="accent5">
                <a:hueOff val="-7095626"/>
                <a:satOff val="28436"/>
                <a:lumOff val="6163"/>
                <a:alphaOff val="0"/>
                <a:tint val="100000"/>
                <a:shade val="100000"/>
                <a:satMod val="130000"/>
              </a:schemeClr>
            </a:gs>
            <a:gs pos="100000">
              <a:schemeClr val="accent5">
                <a:hueOff val="-7095626"/>
                <a:satOff val="28436"/>
                <a:lumOff val="6163"/>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dirty="0">
              <a:solidFill>
                <a:schemeClr val="accent5">
                  <a:lumMod val="50000"/>
                </a:schemeClr>
              </a:solidFill>
            </a:rPr>
            <a:t>Reputational implications</a:t>
          </a:r>
        </a:p>
      </dsp:txBody>
      <dsp:txXfrm>
        <a:off x="253147" y="3159023"/>
        <a:ext cx="3846933" cy="430354"/>
      </dsp:txXfrm>
    </dsp:sp>
    <dsp:sp modelId="{07BAAFEF-0B8C-4B71-B325-1E42325FF993}">
      <dsp:nvSpPr>
        <dsp:cNvPr id="0" name=""/>
        <dsp:cNvSpPr/>
      </dsp:nvSpPr>
      <dsp:spPr>
        <a:xfrm>
          <a:off x="4460156" y="3191439"/>
          <a:ext cx="3846933" cy="430354"/>
        </a:xfrm>
        <a:prstGeom prst="rect">
          <a:avLst/>
        </a:prstGeom>
        <a:gradFill rotWithShape="0">
          <a:gsLst>
            <a:gs pos="0">
              <a:schemeClr val="accent5">
                <a:hueOff val="-8514751"/>
                <a:satOff val="34124"/>
                <a:lumOff val="7395"/>
                <a:alphaOff val="0"/>
                <a:tint val="100000"/>
                <a:shade val="100000"/>
                <a:satMod val="130000"/>
              </a:schemeClr>
            </a:gs>
            <a:gs pos="100000">
              <a:schemeClr val="accent5">
                <a:hueOff val="-8514751"/>
                <a:satOff val="34124"/>
                <a:lumOff val="7395"/>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dirty="0">
              <a:solidFill>
                <a:schemeClr val="accent5">
                  <a:lumMod val="50000"/>
                </a:schemeClr>
              </a:solidFill>
            </a:rPr>
            <a:t>Tax treatment</a:t>
          </a:r>
        </a:p>
      </dsp:txBody>
      <dsp:txXfrm>
        <a:off x="4460156" y="3191439"/>
        <a:ext cx="3846933" cy="430354"/>
      </dsp:txXfrm>
    </dsp:sp>
    <dsp:sp modelId="{75E5977A-1DE9-4DB7-8EF3-6E373677729C}">
      <dsp:nvSpPr>
        <dsp:cNvPr id="0" name=""/>
        <dsp:cNvSpPr/>
      </dsp:nvSpPr>
      <dsp:spPr>
        <a:xfrm>
          <a:off x="2856620" y="3712493"/>
          <a:ext cx="3846933" cy="430354"/>
        </a:xfrm>
        <a:prstGeom prst="rect">
          <a:avLst/>
        </a:prstGeom>
        <a:gradFill rotWithShape="0">
          <a:gsLst>
            <a:gs pos="0">
              <a:schemeClr val="accent5">
                <a:hueOff val="-9933876"/>
                <a:satOff val="39811"/>
                <a:lumOff val="8628"/>
                <a:alphaOff val="0"/>
                <a:tint val="100000"/>
                <a:shade val="100000"/>
                <a:satMod val="130000"/>
              </a:schemeClr>
            </a:gs>
            <a:gs pos="100000">
              <a:schemeClr val="accent5">
                <a:hueOff val="-9933876"/>
                <a:satOff val="39811"/>
                <a:lumOff val="8628"/>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dirty="0">
              <a:solidFill>
                <a:schemeClr val="accent5">
                  <a:lumMod val="50000"/>
                </a:schemeClr>
              </a:solidFill>
            </a:rPr>
            <a:t>Resource constraints</a:t>
          </a:r>
        </a:p>
      </dsp:txBody>
      <dsp:txXfrm>
        <a:off x="2856620" y="3712493"/>
        <a:ext cx="3846933" cy="43035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4011F1-ABAE-49E3-88BC-EB484869C5C2}">
      <dsp:nvSpPr>
        <dsp:cNvPr id="0" name=""/>
        <dsp:cNvSpPr/>
      </dsp:nvSpPr>
      <dsp:spPr>
        <a:xfrm>
          <a:off x="0" y="85701"/>
          <a:ext cx="9026525" cy="49139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GB" sz="2100" kern="1200" dirty="0"/>
            <a:t>Assessing risk of activities?</a:t>
          </a:r>
        </a:p>
      </dsp:txBody>
      <dsp:txXfrm>
        <a:off x="23988" y="109689"/>
        <a:ext cx="8978549" cy="443423"/>
      </dsp:txXfrm>
    </dsp:sp>
    <dsp:sp modelId="{8B4D1998-150D-4F6E-84A1-4B53C5152CF5}">
      <dsp:nvSpPr>
        <dsp:cNvPr id="0" name=""/>
        <dsp:cNvSpPr/>
      </dsp:nvSpPr>
      <dsp:spPr>
        <a:xfrm>
          <a:off x="0" y="637581"/>
          <a:ext cx="9026525" cy="491399"/>
        </a:xfrm>
        <a:prstGeom prst="roundRect">
          <a:avLst/>
        </a:prstGeom>
        <a:solidFill>
          <a:schemeClr val="accent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GB" sz="2100" kern="1200" dirty="0"/>
            <a:t>How will the arrangement be funded?</a:t>
          </a:r>
        </a:p>
      </dsp:txBody>
      <dsp:txXfrm>
        <a:off x="23988" y="661569"/>
        <a:ext cx="8978549" cy="443423"/>
      </dsp:txXfrm>
    </dsp:sp>
    <dsp:sp modelId="{787CEB00-BDAD-47D6-B067-96E51D808CAC}">
      <dsp:nvSpPr>
        <dsp:cNvPr id="0" name=""/>
        <dsp:cNvSpPr/>
      </dsp:nvSpPr>
      <dsp:spPr>
        <a:xfrm>
          <a:off x="0" y="1189461"/>
          <a:ext cx="9026525" cy="491399"/>
        </a:xfrm>
        <a:prstGeom prst="roundRect">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GB" sz="2100" kern="1200" dirty="0"/>
            <a:t>Due diligence on partner organisations – strengths and weaknesses?</a:t>
          </a:r>
        </a:p>
      </dsp:txBody>
      <dsp:txXfrm>
        <a:off x="23988" y="1213449"/>
        <a:ext cx="8978549" cy="443423"/>
      </dsp:txXfrm>
    </dsp:sp>
    <dsp:sp modelId="{DE1A9D71-698F-497E-99A0-84ECE8F6D66D}">
      <dsp:nvSpPr>
        <dsp:cNvPr id="0" name=""/>
        <dsp:cNvSpPr/>
      </dsp:nvSpPr>
      <dsp:spPr>
        <a:xfrm>
          <a:off x="0" y="1741341"/>
          <a:ext cx="9026525" cy="491399"/>
        </a:xfrm>
        <a:prstGeom prst="roundRect">
          <a:avLst/>
        </a:prstGeom>
        <a:solidFill>
          <a:srgbClr val="FFC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GB" sz="2100" kern="1200" dirty="0"/>
            <a:t>What does each party bring to the table?</a:t>
          </a:r>
        </a:p>
      </dsp:txBody>
      <dsp:txXfrm>
        <a:off x="23988" y="1765329"/>
        <a:ext cx="8978549" cy="443423"/>
      </dsp:txXfrm>
    </dsp:sp>
    <dsp:sp modelId="{25E8E7C3-5C39-4EAA-BAE0-A8424D76B7E8}">
      <dsp:nvSpPr>
        <dsp:cNvPr id="0" name=""/>
        <dsp:cNvSpPr/>
      </dsp:nvSpPr>
      <dsp:spPr>
        <a:xfrm>
          <a:off x="0" y="2293221"/>
          <a:ext cx="9026525" cy="491399"/>
        </a:xfrm>
        <a:prstGeom prst="roundRect">
          <a:avLst/>
        </a:prstGeom>
        <a:solidFill>
          <a:srgbClr val="00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GB" sz="2100" kern="1200" dirty="0"/>
            <a:t>How will the relationship be documented?</a:t>
          </a:r>
        </a:p>
      </dsp:txBody>
      <dsp:txXfrm>
        <a:off x="23988" y="2317209"/>
        <a:ext cx="8978549" cy="443423"/>
      </dsp:txXfrm>
    </dsp:sp>
    <dsp:sp modelId="{48C410B9-26AA-4ABF-97A2-BB7BFA1FF591}">
      <dsp:nvSpPr>
        <dsp:cNvPr id="0" name=""/>
        <dsp:cNvSpPr/>
      </dsp:nvSpPr>
      <dsp:spPr>
        <a:xfrm>
          <a:off x="0" y="2845101"/>
          <a:ext cx="9026525" cy="491399"/>
        </a:xfrm>
        <a:prstGeom prst="roundRect">
          <a:avLst/>
        </a:prstGeom>
        <a:solidFill>
          <a:schemeClr val="accent6">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GB" sz="2100" kern="1200" dirty="0"/>
            <a:t>Need for separate legal structure?</a:t>
          </a:r>
        </a:p>
      </dsp:txBody>
      <dsp:txXfrm>
        <a:off x="23988" y="2869089"/>
        <a:ext cx="8978549" cy="443423"/>
      </dsp:txXfrm>
    </dsp:sp>
    <dsp:sp modelId="{CDE1585F-75CD-4C82-80AB-FBCEF0C39853}">
      <dsp:nvSpPr>
        <dsp:cNvPr id="0" name=""/>
        <dsp:cNvSpPr/>
      </dsp:nvSpPr>
      <dsp:spPr>
        <a:xfrm>
          <a:off x="0" y="3396981"/>
          <a:ext cx="9026525" cy="491399"/>
        </a:xfrm>
        <a:prstGeom prst="roundRect">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GB" sz="2100" kern="1200" dirty="0"/>
            <a:t>How will problems and disputes be dealt with/resolved?</a:t>
          </a:r>
        </a:p>
      </dsp:txBody>
      <dsp:txXfrm>
        <a:off x="23988" y="3420969"/>
        <a:ext cx="8978549" cy="443423"/>
      </dsp:txXfrm>
    </dsp:sp>
    <dsp:sp modelId="{91E12331-B8F2-47B1-AB30-72496E2F107B}">
      <dsp:nvSpPr>
        <dsp:cNvPr id="0" name=""/>
        <dsp:cNvSpPr/>
      </dsp:nvSpPr>
      <dsp:spPr>
        <a:xfrm>
          <a:off x="0" y="3948861"/>
          <a:ext cx="9026525" cy="491399"/>
        </a:xfrm>
        <a:prstGeom prst="roundRect">
          <a:avLst/>
        </a:prstGeom>
        <a:solidFill>
          <a:srgbClr val="7030A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GB" sz="2100" kern="1200" dirty="0"/>
            <a:t>How to terminate </a:t>
          </a:r>
          <a:r>
            <a:rPr lang="en-GB" sz="2100" kern="1200"/>
            <a:t>the arrangement?</a:t>
          </a:r>
          <a:endParaRPr lang="en-GB" sz="2100" kern="1200" dirty="0"/>
        </a:p>
      </dsp:txBody>
      <dsp:txXfrm>
        <a:off x="23988" y="3972849"/>
        <a:ext cx="8978549" cy="443423"/>
      </dsp:txXfrm>
    </dsp:sp>
  </dsp:spTree>
</dsp:drawing>
</file>

<file path=ppt/diagrams/layout1.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80D171D-F8F2-46E9-95E2-D2ECA64C3D2A}" type="datetimeFigureOut">
              <a:rPr lang="en-GB" smtClean="0"/>
              <a:t>07/11/2022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1FC748-CA85-4099-94C2-A0854EAC383D}" type="slidenum">
              <a:rPr lang="en-GB" smtClean="0"/>
              <a:t>‹#›</a:t>
            </a:fld>
            <a:endParaRPr lang="en-GB"/>
          </a:p>
        </p:txBody>
      </p:sp>
    </p:spTree>
    <p:extLst>
      <p:ext uri="{BB962C8B-B14F-4D97-AF65-F5344CB8AC3E}">
        <p14:creationId xmlns:p14="http://schemas.microsoft.com/office/powerpoint/2010/main" val="12305497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B53549-918C-425E-B402-8C209D6DA5C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412CB13E-9977-4BE7-A65B-0AAB7B232E9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5DFC52BF-48A6-4024-B86C-27C3A8041BC9}"/>
              </a:ext>
            </a:extLst>
          </p:cNvPr>
          <p:cNvSpPr>
            <a:spLocks noGrp="1"/>
          </p:cNvSpPr>
          <p:nvPr>
            <p:ph type="dt" sz="half" idx="10"/>
          </p:nvPr>
        </p:nvSpPr>
        <p:spPr/>
        <p:txBody>
          <a:bodyPr/>
          <a:lstStyle/>
          <a:p>
            <a:fld id="{BEC2789C-C117-4D90-8231-26D39A73E2C2}" type="datetimeFigureOut">
              <a:rPr lang="en-GB" smtClean="0"/>
              <a:t>07/11/2022</a:t>
            </a:fld>
            <a:endParaRPr lang="en-GB"/>
          </a:p>
        </p:txBody>
      </p:sp>
      <p:sp>
        <p:nvSpPr>
          <p:cNvPr id="5" name="Footer Placeholder 4">
            <a:extLst>
              <a:ext uri="{FF2B5EF4-FFF2-40B4-BE49-F238E27FC236}">
                <a16:creationId xmlns:a16="http://schemas.microsoft.com/office/drawing/2014/main" id="{FE251098-1295-4ABE-8A07-8F7C1DAA4F2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6880CC3-68DC-4E0F-92FA-3BE50D0540F4}"/>
              </a:ext>
            </a:extLst>
          </p:cNvPr>
          <p:cNvSpPr>
            <a:spLocks noGrp="1"/>
          </p:cNvSpPr>
          <p:nvPr>
            <p:ph type="sldNum" sz="quarter" idx="12"/>
          </p:nvPr>
        </p:nvSpPr>
        <p:spPr/>
        <p:txBody>
          <a:bodyPr/>
          <a:lstStyle/>
          <a:p>
            <a:fld id="{B015DD28-204D-43AE-B939-D24A1AABF470}" type="slidenum">
              <a:rPr lang="en-GB" smtClean="0"/>
              <a:t>‹#›</a:t>
            </a:fld>
            <a:endParaRPr lang="en-GB"/>
          </a:p>
        </p:txBody>
      </p:sp>
    </p:spTree>
    <p:extLst>
      <p:ext uri="{BB962C8B-B14F-4D97-AF65-F5344CB8AC3E}">
        <p14:creationId xmlns:p14="http://schemas.microsoft.com/office/powerpoint/2010/main" val="35322769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E03FD3-4284-4324-95D6-376A291DF4D8}"/>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7F3BA34-DAA8-4F50-8639-218DFEEA501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948F3E7-4BBC-4AD1-9B80-6F45F9DCBFA5}"/>
              </a:ext>
            </a:extLst>
          </p:cNvPr>
          <p:cNvSpPr>
            <a:spLocks noGrp="1"/>
          </p:cNvSpPr>
          <p:nvPr>
            <p:ph type="dt" sz="half" idx="10"/>
          </p:nvPr>
        </p:nvSpPr>
        <p:spPr/>
        <p:txBody>
          <a:bodyPr/>
          <a:lstStyle/>
          <a:p>
            <a:fld id="{BEC2789C-C117-4D90-8231-26D39A73E2C2}" type="datetimeFigureOut">
              <a:rPr lang="en-GB" smtClean="0"/>
              <a:t>07/11/2022</a:t>
            </a:fld>
            <a:endParaRPr lang="en-GB"/>
          </a:p>
        </p:txBody>
      </p:sp>
      <p:sp>
        <p:nvSpPr>
          <p:cNvPr id="5" name="Footer Placeholder 4">
            <a:extLst>
              <a:ext uri="{FF2B5EF4-FFF2-40B4-BE49-F238E27FC236}">
                <a16:creationId xmlns:a16="http://schemas.microsoft.com/office/drawing/2014/main" id="{D0685480-99AE-44F5-A960-F2E7DB655FA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CB139E9-B731-421D-9B4B-F6A3F4DD4776}"/>
              </a:ext>
            </a:extLst>
          </p:cNvPr>
          <p:cNvSpPr>
            <a:spLocks noGrp="1"/>
          </p:cNvSpPr>
          <p:nvPr>
            <p:ph type="sldNum" sz="quarter" idx="12"/>
          </p:nvPr>
        </p:nvSpPr>
        <p:spPr/>
        <p:txBody>
          <a:bodyPr/>
          <a:lstStyle/>
          <a:p>
            <a:fld id="{B015DD28-204D-43AE-B939-D24A1AABF470}" type="slidenum">
              <a:rPr lang="en-GB" smtClean="0"/>
              <a:t>‹#›</a:t>
            </a:fld>
            <a:endParaRPr lang="en-GB"/>
          </a:p>
        </p:txBody>
      </p:sp>
    </p:spTree>
    <p:extLst>
      <p:ext uri="{BB962C8B-B14F-4D97-AF65-F5344CB8AC3E}">
        <p14:creationId xmlns:p14="http://schemas.microsoft.com/office/powerpoint/2010/main" val="2330688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CF03C57-59CD-4D01-8F1C-0BA1D5E9789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173AC72-5414-49CB-8021-A4B3A9089D7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59E548C-43DF-44B6-8CE3-91FC9AD3C22A}"/>
              </a:ext>
            </a:extLst>
          </p:cNvPr>
          <p:cNvSpPr>
            <a:spLocks noGrp="1"/>
          </p:cNvSpPr>
          <p:nvPr>
            <p:ph type="dt" sz="half" idx="10"/>
          </p:nvPr>
        </p:nvSpPr>
        <p:spPr/>
        <p:txBody>
          <a:bodyPr/>
          <a:lstStyle/>
          <a:p>
            <a:fld id="{BEC2789C-C117-4D90-8231-26D39A73E2C2}" type="datetimeFigureOut">
              <a:rPr lang="en-GB" smtClean="0"/>
              <a:t>07/11/2022</a:t>
            </a:fld>
            <a:endParaRPr lang="en-GB"/>
          </a:p>
        </p:txBody>
      </p:sp>
      <p:sp>
        <p:nvSpPr>
          <p:cNvPr id="5" name="Footer Placeholder 4">
            <a:extLst>
              <a:ext uri="{FF2B5EF4-FFF2-40B4-BE49-F238E27FC236}">
                <a16:creationId xmlns:a16="http://schemas.microsoft.com/office/drawing/2014/main" id="{E936298C-0C2E-4D7F-9EC3-422515BA1D9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7EE80C6-936C-4DB7-B648-53D97E04D6A0}"/>
              </a:ext>
            </a:extLst>
          </p:cNvPr>
          <p:cNvSpPr>
            <a:spLocks noGrp="1"/>
          </p:cNvSpPr>
          <p:nvPr>
            <p:ph type="sldNum" sz="quarter" idx="12"/>
          </p:nvPr>
        </p:nvSpPr>
        <p:spPr/>
        <p:txBody>
          <a:bodyPr/>
          <a:lstStyle/>
          <a:p>
            <a:fld id="{B015DD28-204D-43AE-B939-D24A1AABF470}" type="slidenum">
              <a:rPr lang="en-GB" smtClean="0"/>
              <a:t>‹#›</a:t>
            </a:fld>
            <a:endParaRPr lang="en-GB"/>
          </a:p>
        </p:txBody>
      </p:sp>
    </p:spTree>
    <p:extLst>
      <p:ext uri="{BB962C8B-B14F-4D97-AF65-F5344CB8AC3E}">
        <p14:creationId xmlns:p14="http://schemas.microsoft.com/office/powerpoint/2010/main" val="8442110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502D6AE6-CE4B-EB4A-B5A9-5D1910C4533E}" type="datetime1">
              <a:rPr lang="en-GB" smtClean="0"/>
              <a:t>07/11/2022</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2DD13CF1-8092-6F49-9654-85CC076D5544}" type="slidenum">
              <a:rPr lang="en-US" smtClean="0"/>
              <a:t>‹#›</a:t>
            </a:fld>
            <a:endParaRPr lang="en-US"/>
          </a:p>
        </p:txBody>
      </p:sp>
    </p:spTree>
    <p:extLst>
      <p:ext uri="{BB962C8B-B14F-4D97-AF65-F5344CB8AC3E}">
        <p14:creationId xmlns:p14="http://schemas.microsoft.com/office/powerpoint/2010/main" val="34907613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51D70707-D1B2-E546-9AF0-A32FCF3516EE}" type="datetime1">
              <a:rPr lang="en-GB" smtClean="0"/>
              <a:t>07/11/2022</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2DD13CF1-8092-6F49-9654-85CC076D5544}" type="slidenum">
              <a:rPr lang="en-US" smtClean="0"/>
              <a:t>‹#›</a:t>
            </a:fld>
            <a:endParaRPr lang="en-US"/>
          </a:p>
        </p:txBody>
      </p:sp>
    </p:spTree>
    <p:extLst>
      <p:ext uri="{BB962C8B-B14F-4D97-AF65-F5344CB8AC3E}">
        <p14:creationId xmlns:p14="http://schemas.microsoft.com/office/powerpoint/2010/main" val="26295798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655379F2-DB45-D046-AA50-D034471CC228}" type="datetime1">
              <a:rPr lang="en-GB" smtClean="0"/>
              <a:t>07/11/2022</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2DD13CF1-8092-6F49-9654-85CC076D5544}" type="slidenum">
              <a:rPr lang="en-US" smtClean="0"/>
              <a:t>‹#›</a:t>
            </a:fld>
            <a:endParaRPr lang="en-US"/>
          </a:p>
        </p:txBody>
      </p:sp>
    </p:spTree>
    <p:extLst>
      <p:ext uri="{BB962C8B-B14F-4D97-AF65-F5344CB8AC3E}">
        <p14:creationId xmlns:p14="http://schemas.microsoft.com/office/powerpoint/2010/main" val="23780761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E38C625B-5EDC-9D48-9EC7-D27EAF64F0E4}" type="datetime1">
              <a:rPr lang="en-GB" smtClean="0"/>
              <a:t>07/11/2022</a:t>
            </a:fld>
            <a:endParaRPr lang="en-US"/>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2DD13CF1-8092-6F49-9654-85CC076D5544}" type="slidenum">
              <a:rPr lang="en-US" smtClean="0"/>
              <a:t>‹#›</a:t>
            </a:fld>
            <a:endParaRPr lang="en-US"/>
          </a:p>
        </p:txBody>
      </p:sp>
    </p:spTree>
    <p:extLst>
      <p:ext uri="{BB962C8B-B14F-4D97-AF65-F5344CB8AC3E}">
        <p14:creationId xmlns:p14="http://schemas.microsoft.com/office/powerpoint/2010/main" val="14104156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a:xfrm>
            <a:off x="609600" y="6356351"/>
            <a:ext cx="2844800" cy="365125"/>
          </a:xfrm>
          <a:prstGeom prst="rect">
            <a:avLst/>
          </a:prstGeom>
        </p:spPr>
        <p:txBody>
          <a:bodyPr/>
          <a:lstStyle/>
          <a:p>
            <a:fld id="{D75062DF-6B93-424F-A77A-D203840BA5B3}" type="datetime1">
              <a:rPr lang="en-GB" smtClean="0"/>
              <a:t>07/11/2022</a:t>
            </a:fld>
            <a:endParaRPr lang="en-US"/>
          </a:p>
        </p:txBody>
      </p:sp>
      <p:sp>
        <p:nvSpPr>
          <p:cNvPr id="8" name="Footer Placeholder 7"/>
          <p:cNvSpPr>
            <a:spLocks noGrp="1"/>
          </p:cNvSpPr>
          <p:nvPr>
            <p:ph type="ftr" sz="quarter" idx="11"/>
          </p:nvPr>
        </p:nvSpPr>
        <p:spPr>
          <a:xfrm>
            <a:off x="4165600" y="6356351"/>
            <a:ext cx="3860800" cy="365125"/>
          </a:xfrm>
          <a:prstGeom prst="rect">
            <a:avLst/>
          </a:prstGeom>
        </p:spPr>
        <p:txBody>
          <a:bodyPr/>
          <a:lstStyle/>
          <a:p>
            <a:endParaRPr lang="en-US"/>
          </a:p>
        </p:txBody>
      </p:sp>
      <p:sp>
        <p:nvSpPr>
          <p:cNvPr id="9" name="Slide Number Placeholder 8"/>
          <p:cNvSpPr>
            <a:spLocks noGrp="1"/>
          </p:cNvSpPr>
          <p:nvPr>
            <p:ph type="sldNum" sz="quarter" idx="12"/>
          </p:nvPr>
        </p:nvSpPr>
        <p:spPr/>
        <p:txBody>
          <a:bodyPr/>
          <a:lstStyle/>
          <a:p>
            <a:fld id="{2DD13CF1-8092-6F49-9654-85CC076D5544}" type="slidenum">
              <a:rPr lang="en-US" smtClean="0"/>
              <a:t>‹#›</a:t>
            </a:fld>
            <a:endParaRPr lang="en-US"/>
          </a:p>
        </p:txBody>
      </p:sp>
    </p:spTree>
    <p:extLst>
      <p:ext uri="{BB962C8B-B14F-4D97-AF65-F5344CB8AC3E}">
        <p14:creationId xmlns:p14="http://schemas.microsoft.com/office/powerpoint/2010/main" val="28155389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a:xfrm>
            <a:off x="609600" y="6356351"/>
            <a:ext cx="2844800" cy="365125"/>
          </a:xfrm>
          <a:prstGeom prst="rect">
            <a:avLst/>
          </a:prstGeom>
        </p:spPr>
        <p:txBody>
          <a:bodyPr/>
          <a:lstStyle/>
          <a:p>
            <a:fld id="{0488F9B1-1FF8-494E-A635-109B5449097A}" type="datetime1">
              <a:rPr lang="en-GB" smtClean="0"/>
              <a:t>07/11/2022</a:t>
            </a:fld>
            <a:endParaRPr lang="en-US"/>
          </a:p>
        </p:txBody>
      </p:sp>
      <p:sp>
        <p:nvSpPr>
          <p:cNvPr id="4" name="Footer Placeholder 3"/>
          <p:cNvSpPr>
            <a:spLocks noGrp="1"/>
          </p:cNvSpPr>
          <p:nvPr>
            <p:ph type="ftr" sz="quarter" idx="11"/>
          </p:nvPr>
        </p:nvSpPr>
        <p:spPr>
          <a:xfrm>
            <a:off x="4165600" y="6356351"/>
            <a:ext cx="3860800"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2DD13CF1-8092-6F49-9654-85CC076D5544}" type="slidenum">
              <a:rPr lang="en-US" smtClean="0"/>
              <a:t>‹#›</a:t>
            </a:fld>
            <a:endParaRPr lang="en-US"/>
          </a:p>
        </p:txBody>
      </p:sp>
    </p:spTree>
    <p:extLst>
      <p:ext uri="{BB962C8B-B14F-4D97-AF65-F5344CB8AC3E}">
        <p14:creationId xmlns:p14="http://schemas.microsoft.com/office/powerpoint/2010/main" val="15312394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1"/>
            <a:ext cx="2844800" cy="365125"/>
          </a:xfrm>
          <a:prstGeom prst="rect">
            <a:avLst/>
          </a:prstGeom>
        </p:spPr>
        <p:txBody>
          <a:bodyPr/>
          <a:lstStyle/>
          <a:p>
            <a:fld id="{60CB9C8C-6EF8-C644-94BA-F4F485BD6F2E}" type="datetime1">
              <a:rPr lang="en-GB" smtClean="0"/>
              <a:t>07/11/2022</a:t>
            </a:fld>
            <a:endParaRPr lang="en-US"/>
          </a:p>
        </p:txBody>
      </p:sp>
      <p:sp>
        <p:nvSpPr>
          <p:cNvPr id="3" name="Footer Placeholder 2"/>
          <p:cNvSpPr>
            <a:spLocks noGrp="1"/>
          </p:cNvSpPr>
          <p:nvPr>
            <p:ph type="ftr" sz="quarter" idx="11"/>
          </p:nvPr>
        </p:nvSpPr>
        <p:spPr>
          <a:xfrm>
            <a:off x="4165600" y="6356351"/>
            <a:ext cx="3860800" cy="365125"/>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2DD13CF1-8092-6F49-9654-85CC076D5544}" type="slidenum">
              <a:rPr lang="en-US" smtClean="0"/>
              <a:t>‹#›</a:t>
            </a:fld>
            <a:endParaRPr lang="en-US"/>
          </a:p>
        </p:txBody>
      </p:sp>
    </p:spTree>
    <p:extLst>
      <p:ext uri="{BB962C8B-B14F-4D97-AF65-F5344CB8AC3E}">
        <p14:creationId xmlns:p14="http://schemas.microsoft.com/office/powerpoint/2010/main" val="9871838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84ECC740-FAC6-B54D-AC32-0EA2C41D0F4D}" type="datetime1">
              <a:rPr lang="en-GB" smtClean="0"/>
              <a:t>07/11/2022</a:t>
            </a:fld>
            <a:endParaRPr lang="en-US"/>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2DD13CF1-8092-6F49-9654-85CC076D5544}" type="slidenum">
              <a:rPr lang="en-US" smtClean="0"/>
              <a:t>‹#›</a:t>
            </a:fld>
            <a:endParaRPr lang="en-US"/>
          </a:p>
        </p:txBody>
      </p:sp>
    </p:spTree>
    <p:extLst>
      <p:ext uri="{BB962C8B-B14F-4D97-AF65-F5344CB8AC3E}">
        <p14:creationId xmlns:p14="http://schemas.microsoft.com/office/powerpoint/2010/main" val="10686667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A68B84-9394-486F-B08C-8FB58C83FA5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8BBBBB1-4AEB-4C2C-96C3-56DE1AA90CC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E13EBFB-B4F3-49D4-81EC-900E78001948}"/>
              </a:ext>
            </a:extLst>
          </p:cNvPr>
          <p:cNvSpPr>
            <a:spLocks noGrp="1"/>
          </p:cNvSpPr>
          <p:nvPr>
            <p:ph type="dt" sz="half" idx="10"/>
          </p:nvPr>
        </p:nvSpPr>
        <p:spPr/>
        <p:txBody>
          <a:bodyPr/>
          <a:lstStyle/>
          <a:p>
            <a:fld id="{BEC2789C-C117-4D90-8231-26D39A73E2C2}" type="datetimeFigureOut">
              <a:rPr lang="en-GB" smtClean="0"/>
              <a:t>07/11/2022</a:t>
            </a:fld>
            <a:endParaRPr lang="en-GB"/>
          </a:p>
        </p:txBody>
      </p:sp>
      <p:sp>
        <p:nvSpPr>
          <p:cNvPr id="5" name="Footer Placeholder 4">
            <a:extLst>
              <a:ext uri="{FF2B5EF4-FFF2-40B4-BE49-F238E27FC236}">
                <a16:creationId xmlns:a16="http://schemas.microsoft.com/office/drawing/2014/main" id="{14B701A0-820A-47D8-81B0-BA772E89221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3B397FD-806D-41ED-A8B7-E1E45AFF2091}"/>
              </a:ext>
            </a:extLst>
          </p:cNvPr>
          <p:cNvSpPr>
            <a:spLocks noGrp="1"/>
          </p:cNvSpPr>
          <p:nvPr>
            <p:ph type="sldNum" sz="quarter" idx="12"/>
          </p:nvPr>
        </p:nvSpPr>
        <p:spPr/>
        <p:txBody>
          <a:bodyPr/>
          <a:lstStyle/>
          <a:p>
            <a:fld id="{B015DD28-204D-43AE-B939-D24A1AABF470}" type="slidenum">
              <a:rPr lang="en-GB" smtClean="0"/>
              <a:t>‹#›</a:t>
            </a:fld>
            <a:endParaRPr lang="en-GB"/>
          </a:p>
        </p:txBody>
      </p:sp>
    </p:spTree>
    <p:extLst>
      <p:ext uri="{BB962C8B-B14F-4D97-AF65-F5344CB8AC3E}">
        <p14:creationId xmlns:p14="http://schemas.microsoft.com/office/powerpoint/2010/main" val="23815174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A49A8670-7A86-2644-8F88-6A510DFB859C}" type="datetime1">
              <a:rPr lang="en-GB" smtClean="0"/>
              <a:t>07/11/2022</a:t>
            </a:fld>
            <a:endParaRPr lang="en-US"/>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2DD13CF1-8092-6F49-9654-85CC076D5544}" type="slidenum">
              <a:rPr lang="en-US" smtClean="0"/>
              <a:t>‹#›</a:t>
            </a:fld>
            <a:endParaRPr lang="en-US"/>
          </a:p>
        </p:txBody>
      </p:sp>
    </p:spTree>
    <p:extLst>
      <p:ext uri="{BB962C8B-B14F-4D97-AF65-F5344CB8AC3E}">
        <p14:creationId xmlns:p14="http://schemas.microsoft.com/office/powerpoint/2010/main" val="41706877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F57AB6B6-B642-6843-A7C9-B8E83B2B2E26}" type="datetime1">
              <a:rPr lang="en-GB" smtClean="0"/>
              <a:t>07/11/2022</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2DD13CF1-8092-6F49-9654-85CC076D5544}" type="slidenum">
              <a:rPr lang="en-US" smtClean="0"/>
              <a:t>‹#›</a:t>
            </a:fld>
            <a:endParaRPr lang="en-US"/>
          </a:p>
        </p:txBody>
      </p:sp>
    </p:spTree>
    <p:extLst>
      <p:ext uri="{BB962C8B-B14F-4D97-AF65-F5344CB8AC3E}">
        <p14:creationId xmlns:p14="http://schemas.microsoft.com/office/powerpoint/2010/main" val="2818041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8608EC90-F3CC-BB4B-B07F-8ABCAD2EBECB}" type="datetime1">
              <a:rPr lang="en-GB" smtClean="0"/>
              <a:t>07/11/2022</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2DD13CF1-8092-6F49-9654-85CC076D5544}" type="slidenum">
              <a:rPr lang="en-US" smtClean="0"/>
              <a:t>‹#›</a:t>
            </a:fld>
            <a:endParaRPr lang="en-US"/>
          </a:p>
        </p:txBody>
      </p:sp>
    </p:spTree>
    <p:extLst>
      <p:ext uri="{BB962C8B-B14F-4D97-AF65-F5344CB8AC3E}">
        <p14:creationId xmlns:p14="http://schemas.microsoft.com/office/powerpoint/2010/main" val="19918038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502D6AE6-CE4B-EB4A-B5A9-5D1910C4533E}" type="datetime1">
              <a:rPr lang="en-GB" smtClean="0"/>
              <a:t>07/11/2022</a:t>
            </a:fld>
            <a:endParaRPr lang="en-US" dirty="0"/>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2DD13CF1-8092-6F49-9654-85CC076D5544}" type="slidenum">
              <a:rPr lang="en-US" smtClean="0"/>
              <a:t>‹#›</a:t>
            </a:fld>
            <a:endParaRPr lang="en-US" dirty="0"/>
          </a:p>
        </p:txBody>
      </p:sp>
    </p:spTree>
    <p:extLst>
      <p:ext uri="{BB962C8B-B14F-4D97-AF65-F5344CB8AC3E}">
        <p14:creationId xmlns:p14="http://schemas.microsoft.com/office/powerpoint/2010/main" val="36927680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51D70707-D1B2-E546-9AF0-A32FCF3516EE}" type="datetime1">
              <a:rPr lang="en-GB" smtClean="0"/>
              <a:t>07/11/2022</a:t>
            </a:fld>
            <a:endParaRPr lang="en-US" dirty="0"/>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2DD13CF1-8092-6F49-9654-85CC076D5544}" type="slidenum">
              <a:rPr lang="en-US" smtClean="0"/>
              <a:t>‹#›</a:t>
            </a:fld>
            <a:endParaRPr lang="en-US" dirty="0"/>
          </a:p>
        </p:txBody>
      </p:sp>
    </p:spTree>
    <p:extLst>
      <p:ext uri="{BB962C8B-B14F-4D97-AF65-F5344CB8AC3E}">
        <p14:creationId xmlns:p14="http://schemas.microsoft.com/office/powerpoint/2010/main" val="42612255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655379F2-DB45-D046-AA50-D034471CC228}" type="datetime1">
              <a:rPr lang="en-GB" smtClean="0"/>
              <a:t>07/11/2022</a:t>
            </a:fld>
            <a:endParaRPr lang="en-US" dirty="0"/>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2DD13CF1-8092-6F49-9654-85CC076D5544}" type="slidenum">
              <a:rPr lang="en-US" smtClean="0"/>
              <a:t>‹#›</a:t>
            </a:fld>
            <a:endParaRPr lang="en-US" dirty="0"/>
          </a:p>
        </p:txBody>
      </p:sp>
    </p:spTree>
    <p:extLst>
      <p:ext uri="{BB962C8B-B14F-4D97-AF65-F5344CB8AC3E}">
        <p14:creationId xmlns:p14="http://schemas.microsoft.com/office/powerpoint/2010/main" val="162631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E38C625B-5EDC-9D48-9EC7-D27EAF64F0E4}" type="datetime1">
              <a:rPr lang="en-GB" smtClean="0"/>
              <a:t>07/11/2022</a:t>
            </a:fld>
            <a:endParaRPr lang="en-US" dirty="0"/>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dirty="0"/>
          </a:p>
        </p:txBody>
      </p:sp>
      <p:sp>
        <p:nvSpPr>
          <p:cNvPr id="7" name="Slide Number Placeholder 6"/>
          <p:cNvSpPr>
            <a:spLocks noGrp="1"/>
          </p:cNvSpPr>
          <p:nvPr>
            <p:ph type="sldNum" sz="quarter" idx="12"/>
          </p:nvPr>
        </p:nvSpPr>
        <p:spPr/>
        <p:txBody>
          <a:bodyPr/>
          <a:lstStyle/>
          <a:p>
            <a:fld id="{2DD13CF1-8092-6F49-9654-85CC076D5544}" type="slidenum">
              <a:rPr lang="en-US" smtClean="0"/>
              <a:t>‹#›</a:t>
            </a:fld>
            <a:endParaRPr lang="en-US" dirty="0"/>
          </a:p>
        </p:txBody>
      </p:sp>
    </p:spTree>
    <p:extLst>
      <p:ext uri="{BB962C8B-B14F-4D97-AF65-F5344CB8AC3E}">
        <p14:creationId xmlns:p14="http://schemas.microsoft.com/office/powerpoint/2010/main" val="400847449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a:xfrm>
            <a:off x="609600" y="6356351"/>
            <a:ext cx="2844800" cy="365125"/>
          </a:xfrm>
          <a:prstGeom prst="rect">
            <a:avLst/>
          </a:prstGeom>
        </p:spPr>
        <p:txBody>
          <a:bodyPr/>
          <a:lstStyle/>
          <a:p>
            <a:fld id="{D75062DF-6B93-424F-A77A-D203840BA5B3}" type="datetime1">
              <a:rPr lang="en-GB" smtClean="0"/>
              <a:t>07/11/2022</a:t>
            </a:fld>
            <a:endParaRPr lang="en-US" dirty="0"/>
          </a:p>
        </p:txBody>
      </p:sp>
      <p:sp>
        <p:nvSpPr>
          <p:cNvPr id="8" name="Footer Placeholder 7"/>
          <p:cNvSpPr>
            <a:spLocks noGrp="1"/>
          </p:cNvSpPr>
          <p:nvPr>
            <p:ph type="ftr" sz="quarter" idx="11"/>
          </p:nvPr>
        </p:nvSpPr>
        <p:spPr>
          <a:xfrm>
            <a:off x="4165600" y="6356351"/>
            <a:ext cx="3860800" cy="365125"/>
          </a:xfrm>
          <a:prstGeom prst="rect">
            <a:avLst/>
          </a:prstGeom>
        </p:spPr>
        <p:txBody>
          <a:bodyPr/>
          <a:lstStyle/>
          <a:p>
            <a:endParaRPr lang="en-US" dirty="0"/>
          </a:p>
        </p:txBody>
      </p:sp>
      <p:sp>
        <p:nvSpPr>
          <p:cNvPr id="9" name="Slide Number Placeholder 8"/>
          <p:cNvSpPr>
            <a:spLocks noGrp="1"/>
          </p:cNvSpPr>
          <p:nvPr>
            <p:ph type="sldNum" sz="quarter" idx="12"/>
          </p:nvPr>
        </p:nvSpPr>
        <p:spPr/>
        <p:txBody>
          <a:bodyPr/>
          <a:lstStyle/>
          <a:p>
            <a:fld id="{2DD13CF1-8092-6F49-9654-85CC076D5544}" type="slidenum">
              <a:rPr lang="en-US" smtClean="0"/>
              <a:t>‹#›</a:t>
            </a:fld>
            <a:endParaRPr lang="en-US" dirty="0"/>
          </a:p>
        </p:txBody>
      </p:sp>
    </p:spTree>
    <p:extLst>
      <p:ext uri="{BB962C8B-B14F-4D97-AF65-F5344CB8AC3E}">
        <p14:creationId xmlns:p14="http://schemas.microsoft.com/office/powerpoint/2010/main" val="124712703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a:xfrm>
            <a:off x="609600" y="6356351"/>
            <a:ext cx="2844800" cy="365125"/>
          </a:xfrm>
          <a:prstGeom prst="rect">
            <a:avLst/>
          </a:prstGeom>
        </p:spPr>
        <p:txBody>
          <a:bodyPr/>
          <a:lstStyle/>
          <a:p>
            <a:fld id="{0488F9B1-1FF8-494E-A635-109B5449097A}" type="datetime1">
              <a:rPr lang="en-GB" smtClean="0"/>
              <a:t>07/11/2022</a:t>
            </a:fld>
            <a:endParaRPr lang="en-US" dirty="0"/>
          </a:p>
        </p:txBody>
      </p:sp>
      <p:sp>
        <p:nvSpPr>
          <p:cNvPr id="4" name="Footer Placeholder 3"/>
          <p:cNvSpPr>
            <a:spLocks noGrp="1"/>
          </p:cNvSpPr>
          <p:nvPr>
            <p:ph type="ftr" sz="quarter" idx="11"/>
          </p:nvPr>
        </p:nvSpPr>
        <p:spPr>
          <a:xfrm>
            <a:off x="4165600" y="6356351"/>
            <a:ext cx="3860800" cy="365125"/>
          </a:xfrm>
          <a:prstGeom prst="rect">
            <a:avLst/>
          </a:prstGeom>
        </p:spPr>
        <p:txBody>
          <a:bodyPr/>
          <a:lstStyle/>
          <a:p>
            <a:endParaRPr lang="en-US" dirty="0"/>
          </a:p>
        </p:txBody>
      </p:sp>
      <p:sp>
        <p:nvSpPr>
          <p:cNvPr id="5" name="Slide Number Placeholder 4"/>
          <p:cNvSpPr>
            <a:spLocks noGrp="1"/>
          </p:cNvSpPr>
          <p:nvPr>
            <p:ph type="sldNum" sz="quarter" idx="12"/>
          </p:nvPr>
        </p:nvSpPr>
        <p:spPr/>
        <p:txBody>
          <a:bodyPr/>
          <a:lstStyle/>
          <a:p>
            <a:fld id="{2DD13CF1-8092-6F49-9654-85CC076D5544}" type="slidenum">
              <a:rPr lang="en-US" smtClean="0"/>
              <a:t>‹#›</a:t>
            </a:fld>
            <a:endParaRPr lang="en-US" dirty="0"/>
          </a:p>
        </p:txBody>
      </p:sp>
    </p:spTree>
    <p:extLst>
      <p:ext uri="{BB962C8B-B14F-4D97-AF65-F5344CB8AC3E}">
        <p14:creationId xmlns:p14="http://schemas.microsoft.com/office/powerpoint/2010/main" val="32333741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1"/>
            <a:ext cx="2844800" cy="365125"/>
          </a:xfrm>
          <a:prstGeom prst="rect">
            <a:avLst/>
          </a:prstGeom>
        </p:spPr>
        <p:txBody>
          <a:bodyPr/>
          <a:lstStyle/>
          <a:p>
            <a:fld id="{60CB9C8C-6EF8-C644-94BA-F4F485BD6F2E}" type="datetime1">
              <a:rPr lang="en-GB" smtClean="0"/>
              <a:t>07/11/2022</a:t>
            </a:fld>
            <a:endParaRPr lang="en-US" dirty="0"/>
          </a:p>
        </p:txBody>
      </p:sp>
      <p:sp>
        <p:nvSpPr>
          <p:cNvPr id="3" name="Footer Placeholder 2"/>
          <p:cNvSpPr>
            <a:spLocks noGrp="1"/>
          </p:cNvSpPr>
          <p:nvPr>
            <p:ph type="ftr" sz="quarter" idx="11"/>
          </p:nvPr>
        </p:nvSpPr>
        <p:spPr>
          <a:xfrm>
            <a:off x="4165600" y="6356351"/>
            <a:ext cx="3860800" cy="365125"/>
          </a:xfrm>
          <a:prstGeom prst="rect">
            <a:avLst/>
          </a:prstGeom>
        </p:spPr>
        <p:txBody>
          <a:bodyPr/>
          <a:lstStyle/>
          <a:p>
            <a:endParaRPr lang="en-US" dirty="0"/>
          </a:p>
        </p:txBody>
      </p:sp>
      <p:sp>
        <p:nvSpPr>
          <p:cNvPr id="4" name="Slide Number Placeholder 3"/>
          <p:cNvSpPr>
            <a:spLocks noGrp="1"/>
          </p:cNvSpPr>
          <p:nvPr>
            <p:ph type="sldNum" sz="quarter" idx="12"/>
          </p:nvPr>
        </p:nvSpPr>
        <p:spPr/>
        <p:txBody>
          <a:bodyPr/>
          <a:lstStyle/>
          <a:p>
            <a:fld id="{2DD13CF1-8092-6F49-9654-85CC076D5544}" type="slidenum">
              <a:rPr lang="en-US" smtClean="0"/>
              <a:t>‹#›</a:t>
            </a:fld>
            <a:endParaRPr lang="en-US" dirty="0"/>
          </a:p>
        </p:txBody>
      </p:sp>
    </p:spTree>
    <p:extLst>
      <p:ext uri="{BB962C8B-B14F-4D97-AF65-F5344CB8AC3E}">
        <p14:creationId xmlns:p14="http://schemas.microsoft.com/office/powerpoint/2010/main" val="5850809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62645-4CBB-4868-B474-2452BEECA71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856BBA8-3F61-485F-A1EF-8F6D128F284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D4A04FE-F313-4E9B-8F02-01995049E57A}"/>
              </a:ext>
            </a:extLst>
          </p:cNvPr>
          <p:cNvSpPr>
            <a:spLocks noGrp="1"/>
          </p:cNvSpPr>
          <p:nvPr>
            <p:ph type="dt" sz="half" idx="10"/>
          </p:nvPr>
        </p:nvSpPr>
        <p:spPr/>
        <p:txBody>
          <a:bodyPr/>
          <a:lstStyle/>
          <a:p>
            <a:fld id="{BEC2789C-C117-4D90-8231-26D39A73E2C2}" type="datetimeFigureOut">
              <a:rPr lang="en-GB" smtClean="0"/>
              <a:t>07/11/2022</a:t>
            </a:fld>
            <a:endParaRPr lang="en-GB"/>
          </a:p>
        </p:txBody>
      </p:sp>
      <p:sp>
        <p:nvSpPr>
          <p:cNvPr id="5" name="Footer Placeholder 4">
            <a:extLst>
              <a:ext uri="{FF2B5EF4-FFF2-40B4-BE49-F238E27FC236}">
                <a16:creationId xmlns:a16="http://schemas.microsoft.com/office/drawing/2014/main" id="{BBA1FAA0-72B7-4BC4-B6B3-B268A1849E8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3355EBB-532D-4204-BEF0-4E02486AED47}"/>
              </a:ext>
            </a:extLst>
          </p:cNvPr>
          <p:cNvSpPr>
            <a:spLocks noGrp="1"/>
          </p:cNvSpPr>
          <p:nvPr>
            <p:ph type="sldNum" sz="quarter" idx="12"/>
          </p:nvPr>
        </p:nvSpPr>
        <p:spPr/>
        <p:txBody>
          <a:bodyPr/>
          <a:lstStyle/>
          <a:p>
            <a:fld id="{B015DD28-204D-43AE-B939-D24A1AABF470}" type="slidenum">
              <a:rPr lang="en-GB" smtClean="0"/>
              <a:t>‹#›</a:t>
            </a:fld>
            <a:endParaRPr lang="en-GB"/>
          </a:p>
        </p:txBody>
      </p:sp>
    </p:spTree>
    <p:extLst>
      <p:ext uri="{BB962C8B-B14F-4D97-AF65-F5344CB8AC3E}">
        <p14:creationId xmlns:p14="http://schemas.microsoft.com/office/powerpoint/2010/main" val="334269797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84ECC740-FAC6-B54D-AC32-0EA2C41D0F4D}" type="datetime1">
              <a:rPr lang="en-GB" smtClean="0"/>
              <a:t>07/11/2022</a:t>
            </a:fld>
            <a:endParaRPr lang="en-US" dirty="0"/>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dirty="0"/>
          </a:p>
        </p:txBody>
      </p:sp>
      <p:sp>
        <p:nvSpPr>
          <p:cNvPr id="7" name="Slide Number Placeholder 6"/>
          <p:cNvSpPr>
            <a:spLocks noGrp="1"/>
          </p:cNvSpPr>
          <p:nvPr>
            <p:ph type="sldNum" sz="quarter" idx="12"/>
          </p:nvPr>
        </p:nvSpPr>
        <p:spPr/>
        <p:txBody>
          <a:bodyPr/>
          <a:lstStyle/>
          <a:p>
            <a:fld id="{2DD13CF1-8092-6F49-9654-85CC076D5544}" type="slidenum">
              <a:rPr lang="en-US" smtClean="0"/>
              <a:t>‹#›</a:t>
            </a:fld>
            <a:endParaRPr lang="en-US" dirty="0"/>
          </a:p>
        </p:txBody>
      </p:sp>
    </p:spTree>
    <p:extLst>
      <p:ext uri="{BB962C8B-B14F-4D97-AF65-F5344CB8AC3E}">
        <p14:creationId xmlns:p14="http://schemas.microsoft.com/office/powerpoint/2010/main" val="323631721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A49A8670-7A86-2644-8F88-6A510DFB859C}" type="datetime1">
              <a:rPr lang="en-GB" smtClean="0"/>
              <a:t>07/11/2022</a:t>
            </a:fld>
            <a:endParaRPr lang="en-US" dirty="0"/>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dirty="0"/>
          </a:p>
        </p:txBody>
      </p:sp>
      <p:sp>
        <p:nvSpPr>
          <p:cNvPr id="7" name="Slide Number Placeholder 6"/>
          <p:cNvSpPr>
            <a:spLocks noGrp="1"/>
          </p:cNvSpPr>
          <p:nvPr>
            <p:ph type="sldNum" sz="quarter" idx="12"/>
          </p:nvPr>
        </p:nvSpPr>
        <p:spPr/>
        <p:txBody>
          <a:bodyPr/>
          <a:lstStyle/>
          <a:p>
            <a:fld id="{2DD13CF1-8092-6F49-9654-85CC076D5544}" type="slidenum">
              <a:rPr lang="en-US" smtClean="0"/>
              <a:t>‹#›</a:t>
            </a:fld>
            <a:endParaRPr lang="en-US" dirty="0"/>
          </a:p>
        </p:txBody>
      </p:sp>
    </p:spTree>
    <p:extLst>
      <p:ext uri="{BB962C8B-B14F-4D97-AF65-F5344CB8AC3E}">
        <p14:creationId xmlns:p14="http://schemas.microsoft.com/office/powerpoint/2010/main" val="57867234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F57AB6B6-B642-6843-A7C9-B8E83B2B2E26}" type="datetime1">
              <a:rPr lang="en-GB" smtClean="0"/>
              <a:t>07/11/2022</a:t>
            </a:fld>
            <a:endParaRPr lang="en-US" dirty="0"/>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2DD13CF1-8092-6F49-9654-85CC076D5544}" type="slidenum">
              <a:rPr lang="en-US" smtClean="0"/>
              <a:t>‹#›</a:t>
            </a:fld>
            <a:endParaRPr lang="en-US" dirty="0"/>
          </a:p>
        </p:txBody>
      </p:sp>
    </p:spTree>
    <p:extLst>
      <p:ext uri="{BB962C8B-B14F-4D97-AF65-F5344CB8AC3E}">
        <p14:creationId xmlns:p14="http://schemas.microsoft.com/office/powerpoint/2010/main" val="192012072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8608EC90-F3CC-BB4B-B07F-8ABCAD2EBECB}" type="datetime1">
              <a:rPr lang="en-GB" smtClean="0"/>
              <a:t>07/11/2022</a:t>
            </a:fld>
            <a:endParaRPr lang="en-US" dirty="0"/>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2DD13CF1-8092-6F49-9654-85CC076D5544}" type="slidenum">
              <a:rPr lang="en-US" smtClean="0"/>
              <a:t>‹#›</a:t>
            </a:fld>
            <a:endParaRPr lang="en-US" dirty="0"/>
          </a:p>
        </p:txBody>
      </p:sp>
    </p:spTree>
    <p:extLst>
      <p:ext uri="{BB962C8B-B14F-4D97-AF65-F5344CB8AC3E}">
        <p14:creationId xmlns:p14="http://schemas.microsoft.com/office/powerpoint/2010/main" val="336325121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ver P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rot="20887997">
            <a:off x="3115418" y="1285129"/>
            <a:ext cx="8478631" cy="1953272"/>
          </a:xfrm>
          <a:prstGeom prst="rect">
            <a:avLst/>
          </a:prstGeom>
        </p:spPr>
        <p:txBody>
          <a:bodyPr vert="horz" lIns="0" tIns="0" rIns="0" bIns="0" anchor="t" anchorCtr="0">
            <a:noAutofit/>
          </a:bodyPr>
          <a:lstStyle>
            <a:lvl1pPr>
              <a:lnSpc>
                <a:spcPts val="6800"/>
              </a:lnSpc>
              <a:defRPr sz="6400" b="0" i="0">
                <a:latin typeface="HurmeGeometricSans3 SemiBold" panose="020B0500020000000000" pitchFamily="34" charset="77"/>
              </a:defRPr>
            </a:lvl1pPr>
          </a:lstStyle>
          <a:p>
            <a:r>
              <a:rPr lang="en-GB" dirty="0"/>
              <a:t>Click to edit Master title style</a:t>
            </a:r>
            <a:endParaRPr lang="en-US" dirty="0"/>
          </a:p>
        </p:txBody>
      </p:sp>
      <p:sp>
        <p:nvSpPr>
          <p:cNvPr id="3" name="Subtitle 2"/>
          <p:cNvSpPr>
            <a:spLocks noGrp="1"/>
          </p:cNvSpPr>
          <p:nvPr>
            <p:ph type="subTitle" idx="1"/>
          </p:nvPr>
        </p:nvSpPr>
        <p:spPr>
          <a:xfrm rot="20882883">
            <a:off x="3503603" y="3220653"/>
            <a:ext cx="8430989" cy="841656"/>
          </a:xfrm>
          <a:prstGeom prst="rect">
            <a:avLst/>
          </a:prstGeom>
        </p:spPr>
        <p:txBody>
          <a:bodyPr lIns="0" tIns="0" rIns="0" bIns="0"/>
          <a:lstStyle>
            <a:lvl1pPr marL="0" indent="0" algn="l">
              <a:buNone/>
              <a:defRPr>
                <a:solidFill>
                  <a:srgbClr val="3D495E"/>
                </a:solidFill>
                <a:latin typeface="HurmeGeometricSans3 Regular" panose="020B0500020000000000" pitchFamily="34" charset="77"/>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GB" dirty="0"/>
              <a:t>Click to edit Master subtitle style</a:t>
            </a:r>
            <a:endParaRPr lang="en-US" dirty="0"/>
          </a:p>
        </p:txBody>
      </p:sp>
      <p:sp>
        <p:nvSpPr>
          <p:cNvPr id="10" name="Text Placeholder 9">
            <a:extLst>
              <a:ext uri="{FF2B5EF4-FFF2-40B4-BE49-F238E27FC236}">
                <a16:creationId xmlns:a16="http://schemas.microsoft.com/office/drawing/2014/main" id="{E6709A3A-BE2D-634B-A8DB-B8871A136B29}"/>
              </a:ext>
            </a:extLst>
          </p:cNvPr>
          <p:cNvSpPr>
            <a:spLocks noGrp="1"/>
          </p:cNvSpPr>
          <p:nvPr>
            <p:ph type="body" sz="quarter" idx="10" hasCustomPrompt="1"/>
          </p:nvPr>
        </p:nvSpPr>
        <p:spPr>
          <a:xfrm>
            <a:off x="4503007" y="5949949"/>
            <a:ext cx="4935520" cy="769939"/>
          </a:xfrm>
          <a:prstGeom prst="rect">
            <a:avLst/>
          </a:prstGeom>
        </p:spPr>
        <p:txBody>
          <a:bodyPr lIns="0" tIns="0" rIns="0" bIns="0"/>
          <a:lstStyle>
            <a:lvl1pPr>
              <a:defRPr sz="1400">
                <a:solidFill>
                  <a:schemeClr val="bg2"/>
                </a:solidFill>
                <a:latin typeface="HurmeGeometricSans3 Regular" panose="020B0500020000000000" pitchFamily="34" charset="77"/>
              </a:defRPr>
            </a:lvl1pPr>
            <a:lvl2pPr>
              <a:defRPr sz="1400">
                <a:solidFill>
                  <a:schemeClr val="bg2"/>
                </a:solidFill>
                <a:latin typeface="HurmeGeometricSans3 Regular" panose="020B0500020000000000" pitchFamily="34" charset="77"/>
              </a:defRPr>
            </a:lvl2pPr>
            <a:lvl3pPr>
              <a:defRPr sz="1400">
                <a:solidFill>
                  <a:schemeClr val="bg2"/>
                </a:solidFill>
                <a:latin typeface="HurmeGeometricSans3 Regular" panose="020B0500020000000000" pitchFamily="34" charset="77"/>
              </a:defRPr>
            </a:lvl3pPr>
            <a:lvl4pPr>
              <a:defRPr sz="1400">
                <a:solidFill>
                  <a:schemeClr val="bg2"/>
                </a:solidFill>
                <a:latin typeface="HurmeGeometricSans3 Regular" panose="020B0500020000000000" pitchFamily="34" charset="77"/>
              </a:defRPr>
            </a:lvl4pPr>
            <a:lvl5pPr>
              <a:defRPr sz="1400">
                <a:solidFill>
                  <a:schemeClr val="bg2"/>
                </a:solidFill>
                <a:latin typeface="HurmeGeometricSans3 Regular" panose="020B0500020000000000" pitchFamily="34" charset="77"/>
              </a:defRPr>
            </a:lvl5pPr>
          </a:lstStyle>
          <a:p>
            <a:pPr lvl="0"/>
            <a:r>
              <a:rPr lang="en-GB" dirty="0"/>
              <a:t>Click to edit Date / Author / Version / Other</a:t>
            </a:r>
            <a:endParaRPr lang="en-US" dirty="0"/>
          </a:p>
        </p:txBody>
      </p:sp>
    </p:spTree>
    <p:extLst>
      <p:ext uri="{BB962C8B-B14F-4D97-AF65-F5344CB8AC3E}">
        <p14:creationId xmlns:p14="http://schemas.microsoft.com/office/powerpoint/2010/main" val="238343314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Maximum Content - Text Base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14921" y="549276"/>
            <a:ext cx="10562167" cy="1024344"/>
          </a:xfrm>
          <a:prstGeom prst="rect">
            <a:avLst/>
          </a:prstGeom>
        </p:spPr>
        <p:txBody>
          <a:bodyPr lIns="0" tIns="0" rIns="0" bIns="0" anchor="t"/>
          <a:lstStyle>
            <a:lvl1pPr marL="9525" indent="0">
              <a:lnSpc>
                <a:spcPts val="3400"/>
              </a:lnSpc>
              <a:tabLst/>
              <a:defRPr sz="3000" b="0" i="0">
                <a:latin typeface="HurmeGeometricSans3 SemiBold" panose="020B0500020000000000" pitchFamily="34" charset="77"/>
              </a:defRPr>
            </a:lvl1pPr>
          </a:lstStyle>
          <a:p>
            <a:r>
              <a:rPr lang="en-GB" dirty="0"/>
              <a:t>Click to edit Slide Title</a:t>
            </a:r>
            <a:endParaRPr lang="en-US" dirty="0"/>
          </a:p>
        </p:txBody>
      </p:sp>
      <p:sp>
        <p:nvSpPr>
          <p:cNvPr id="3" name="Subtitle 2"/>
          <p:cNvSpPr>
            <a:spLocks noGrp="1"/>
          </p:cNvSpPr>
          <p:nvPr>
            <p:ph type="subTitle" idx="1" hasCustomPrompt="1"/>
          </p:nvPr>
        </p:nvSpPr>
        <p:spPr>
          <a:xfrm>
            <a:off x="814919" y="1573621"/>
            <a:ext cx="10562165" cy="4376331"/>
          </a:xfrm>
          <a:prstGeom prst="rect">
            <a:avLst/>
          </a:prstGeom>
        </p:spPr>
        <p:txBody>
          <a:bodyPr lIns="0" tIns="0" rIns="0" bIns="0"/>
          <a:lstStyle>
            <a:lvl1pPr marL="0" indent="0" algn="l">
              <a:lnSpc>
                <a:spcPct val="100000"/>
              </a:lnSpc>
              <a:buNone/>
              <a:defRPr sz="1600">
                <a:solidFill>
                  <a:srgbClr val="3D495E"/>
                </a:solidFill>
                <a:latin typeface="HurmeGeometricSans3 Regular" panose="020B0500020000000000" pitchFamily="34" charset="77"/>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GB" dirty="0"/>
              <a:t>Click to edit Slide Copy</a:t>
            </a:r>
            <a:endParaRPr lang="en-US" dirty="0"/>
          </a:p>
        </p:txBody>
      </p:sp>
      <p:sp>
        <p:nvSpPr>
          <p:cNvPr id="6" name="Slide Number Placeholder 5"/>
          <p:cNvSpPr>
            <a:spLocks noGrp="1"/>
          </p:cNvSpPr>
          <p:nvPr>
            <p:ph type="sldNum" sz="quarter" idx="12"/>
          </p:nvPr>
        </p:nvSpPr>
        <p:spPr>
          <a:xfrm>
            <a:off x="10927140" y="6388250"/>
            <a:ext cx="899885" cy="469753"/>
          </a:xfrm>
          <a:prstGeom prst="rect">
            <a:avLst/>
          </a:prstGeom>
        </p:spPr>
        <p:txBody>
          <a:bodyPr lIns="0" tIns="0" rIns="0" bIns="0"/>
          <a:lstStyle>
            <a:lvl1pPr algn="r">
              <a:defRPr sz="1600">
                <a:solidFill>
                  <a:schemeClr val="bg2"/>
                </a:solidFill>
                <a:latin typeface="HurmeGeometricSans3 Regular" panose="020B0500020000000000" pitchFamily="34" charset="77"/>
              </a:defRPr>
            </a:lvl1pPr>
          </a:lstStyle>
          <a:p>
            <a:fld id="{2DD13CF1-8092-6F49-9654-85CC076D5544}" type="slidenum">
              <a:rPr lang="en-US" smtClean="0"/>
              <a:pPr/>
              <a:t>‹#›</a:t>
            </a:fld>
            <a:endParaRPr lang="en-US" dirty="0"/>
          </a:p>
        </p:txBody>
      </p:sp>
    </p:spTree>
    <p:extLst>
      <p:ext uri="{BB962C8B-B14F-4D97-AF65-F5344CB8AC3E}">
        <p14:creationId xmlns:p14="http://schemas.microsoft.com/office/powerpoint/2010/main" val="2636559380"/>
      </p:ext>
    </p:extLst>
  </p:cSld>
  <p:clrMapOvr>
    <a:masterClrMapping/>
  </p:clrMapOvr>
  <p:extLst>
    <p:ext uri="{DCECCB84-F9BA-43D5-87BE-67443E8EF086}">
      <p15:sldGuideLst xmlns:p15="http://schemas.microsoft.com/office/powerpoint/2012/main">
        <p15:guide id="1" pos="385">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Maximum Content - 2 Col Text Base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14921" y="549276"/>
            <a:ext cx="10562167" cy="1024344"/>
          </a:xfrm>
          <a:prstGeom prst="rect">
            <a:avLst/>
          </a:prstGeom>
        </p:spPr>
        <p:txBody>
          <a:bodyPr lIns="0" tIns="0" rIns="0" bIns="0" anchor="t"/>
          <a:lstStyle>
            <a:lvl1pPr marL="9525" indent="0">
              <a:lnSpc>
                <a:spcPts val="3400"/>
              </a:lnSpc>
              <a:tabLst/>
              <a:defRPr sz="3000" b="0" i="0">
                <a:latin typeface="HurmeGeometricSans3 SemiBold" panose="020B0500020000000000" pitchFamily="34" charset="77"/>
              </a:defRPr>
            </a:lvl1pPr>
          </a:lstStyle>
          <a:p>
            <a:r>
              <a:rPr lang="en-GB" dirty="0"/>
              <a:t>Click to edit Slide Title</a:t>
            </a:r>
            <a:endParaRPr lang="en-US" dirty="0"/>
          </a:p>
        </p:txBody>
      </p:sp>
      <p:sp>
        <p:nvSpPr>
          <p:cNvPr id="3" name="Subtitle 2"/>
          <p:cNvSpPr>
            <a:spLocks noGrp="1"/>
          </p:cNvSpPr>
          <p:nvPr>
            <p:ph type="subTitle" idx="1" hasCustomPrompt="1"/>
          </p:nvPr>
        </p:nvSpPr>
        <p:spPr>
          <a:xfrm>
            <a:off x="814919" y="1573621"/>
            <a:ext cx="10562165" cy="4376331"/>
          </a:xfrm>
          <a:prstGeom prst="rect">
            <a:avLst/>
          </a:prstGeom>
        </p:spPr>
        <p:txBody>
          <a:bodyPr lIns="0" tIns="0" rIns="216000" bIns="0" numCol="2" spcCol="72000"/>
          <a:lstStyle>
            <a:lvl1pPr marL="0" indent="0" algn="l">
              <a:lnSpc>
                <a:spcPct val="100000"/>
              </a:lnSpc>
              <a:buNone/>
              <a:defRPr sz="1600">
                <a:solidFill>
                  <a:srgbClr val="3D495E"/>
                </a:solidFill>
                <a:latin typeface="HurmeGeometricSans3 Regular" panose="020B0500020000000000" pitchFamily="34" charset="77"/>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GB" dirty="0"/>
              <a:t>Click to edit Slide Copy 2 Columns</a:t>
            </a:r>
            <a:endParaRPr lang="en-US" dirty="0"/>
          </a:p>
        </p:txBody>
      </p:sp>
      <p:cxnSp>
        <p:nvCxnSpPr>
          <p:cNvPr id="7" name="Straight Connector 6">
            <a:extLst>
              <a:ext uri="{FF2B5EF4-FFF2-40B4-BE49-F238E27FC236}">
                <a16:creationId xmlns:a16="http://schemas.microsoft.com/office/drawing/2014/main" id="{7E811F6C-F43E-8948-A876-D8CEEEBDBA36}"/>
              </a:ext>
            </a:extLst>
          </p:cNvPr>
          <p:cNvCxnSpPr>
            <a:cxnSpLocks/>
          </p:cNvCxnSpPr>
          <p:nvPr userDrawn="1"/>
        </p:nvCxnSpPr>
        <p:spPr>
          <a:xfrm>
            <a:off x="6096000" y="1573621"/>
            <a:ext cx="0" cy="4376331"/>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Slide Number Placeholder 5">
            <a:extLst>
              <a:ext uri="{FF2B5EF4-FFF2-40B4-BE49-F238E27FC236}">
                <a16:creationId xmlns:a16="http://schemas.microsoft.com/office/drawing/2014/main" id="{F6599A64-15F1-4B47-95ED-1204140E3768}"/>
              </a:ext>
            </a:extLst>
          </p:cNvPr>
          <p:cNvSpPr>
            <a:spLocks noGrp="1"/>
          </p:cNvSpPr>
          <p:nvPr>
            <p:ph type="sldNum" sz="quarter" idx="12"/>
          </p:nvPr>
        </p:nvSpPr>
        <p:spPr>
          <a:xfrm>
            <a:off x="10927140" y="6388250"/>
            <a:ext cx="899885" cy="469753"/>
          </a:xfrm>
          <a:prstGeom prst="rect">
            <a:avLst/>
          </a:prstGeom>
        </p:spPr>
        <p:txBody>
          <a:bodyPr lIns="0" tIns="0" rIns="0" bIns="0"/>
          <a:lstStyle>
            <a:lvl1pPr algn="r">
              <a:defRPr sz="1600">
                <a:solidFill>
                  <a:schemeClr val="bg2"/>
                </a:solidFill>
                <a:latin typeface="HurmeGeometricSans3 Regular" panose="020B0500020000000000" pitchFamily="34" charset="77"/>
              </a:defRPr>
            </a:lvl1pPr>
          </a:lstStyle>
          <a:p>
            <a:fld id="{2DD13CF1-8092-6F49-9654-85CC076D5544}" type="slidenum">
              <a:rPr lang="en-US" smtClean="0"/>
              <a:pPr/>
              <a:t>‹#›</a:t>
            </a:fld>
            <a:endParaRPr lang="en-US" dirty="0"/>
          </a:p>
        </p:txBody>
      </p:sp>
    </p:spTree>
    <p:extLst>
      <p:ext uri="{BB962C8B-B14F-4D97-AF65-F5344CB8AC3E}">
        <p14:creationId xmlns:p14="http://schemas.microsoft.com/office/powerpoint/2010/main" val="1364373753"/>
      </p:ext>
    </p:extLst>
  </p:cSld>
  <p:clrMapOvr>
    <a:masterClrMapping/>
  </p:clrMapOvr>
  <p:extLst>
    <p:ext uri="{DCECCB84-F9BA-43D5-87BE-67443E8EF086}">
      <p15:sldGuideLst xmlns:p15="http://schemas.microsoft.com/office/powerpoint/2012/main">
        <p15:guide id="1" pos="385">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Maximum Content - Text Bullet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14921" y="549276"/>
            <a:ext cx="10562167" cy="1024344"/>
          </a:xfrm>
          <a:prstGeom prst="rect">
            <a:avLst/>
          </a:prstGeom>
        </p:spPr>
        <p:txBody>
          <a:bodyPr lIns="0" tIns="0" rIns="0" bIns="0" anchor="t"/>
          <a:lstStyle>
            <a:lvl1pPr marL="9525" indent="0">
              <a:lnSpc>
                <a:spcPts val="3400"/>
              </a:lnSpc>
              <a:tabLst/>
              <a:defRPr sz="3000" b="0" i="0">
                <a:latin typeface="HurmeGeometricSans3 SemiBold" panose="020B0500020000000000" pitchFamily="34" charset="77"/>
              </a:defRPr>
            </a:lvl1pPr>
          </a:lstStyle>
          <a:p>
            <a:r>
              <a:rPr lang="en-GB" dirty="0"/>
              <a:t>Click to edit Slide Title</a:t>
            </a:r>
            <a:endParaRPr lang="en-US" dirty="0"/>
          </a:p>
        </p:txBody>
      </p:sp>
      <p:sp>
        <p:nvSpPr>
          <p:cNvPr id="3" name="Subtitle 2"/>
          <p:cNvSpPr>
            <a:spLocks noGrp="1"/>
          </p:cNvSpPr>
          <p:nvPr>
            <p:ph type="subTitle" idx="1" hasCustomPrompt="1"/>
          </p:nvPr>
        </p:nvSpPr>
        <p:spPr>
          <a:xfrm>
            <a:off x="814919" y="1573621"/>
            <a:ext cx="10562165" cy="4376331"/>
          </a:xfrm>
          <a:prstGeom prst="rect">
            <a:avLst/>
          </a:prstGeom>
        </p:spPr>
        <p:txBody>
          <a:bodyPr lIns="0" tIns="0" rIns="0" bIns="0"/>
          <a:lstStyle>
            <a:lvl1pPr marL="342891" indent="-342891" algn="l">
              <a:lnSpc>
                <a:spcPct val="100000"/>
              </a:lnSpc>
              <a:buClr>
                <a:schemeClr val="bg1"/>
              </a:buClr>
              <a:buSzPct val="120000"/>
              <a:buFont typeface="Arial" panose="020B0604020202020204" pitchFamily="34" charset="0"/>
              <a:buChar char="•"/>
              <a:tabLst>
                <a:tab pos="107997" algn="l"/>
              </a:tabLst>
              <a:defRPr sz="1600">
                <a:solidFill>
                  <a:srgbClr val="3D495E"/>
                </a:solidFill>
                <a:latin typeface="HurmeGeometricSans3 Regular" panose="020B0500020000000000" pitchFamily="34" charset="77"/>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GB" dirty="0"/>
              <a:t>Click to edit Slide Bullets</a:t>
            </a:r>
            <a:endParaRPr lang="en-US" dirty="0"/>
          </a:p>
        </p:txBody>
      </p:sp>
      <p:sp>
        <p:nvSpPr>
          <p:cNvPr id="7" name="Slide Number Placeholder 5">
            <a:extLst>
              <a:ext uri="{FF2B5EF4-FFF2-40B4-BE49-F238E27FC236}">
                <a16:creationId xmlns:a16="http://schemas.microsoft.com/office/drawing/2014/main" id="{B19CBBBE-0977-CD47-AB73-1FC44F5848B8}"/>
              </a:ext>
            </a:extLst>
          </p:cNvPr>
          <p:cNvSpPr>
            <a:spLocks noGrp="1"/>
          </p:cNvSpPr>
          <p:nvPr>
            <p:ph type="sldNum" sz="quarter" idx="12"/>
          </p:nvPr>
        </p:nvSpPr>
        <p:spPr>
          <a:xfrm>
            <a:off x="10927140" y="6388250"/>
            <a:ext cx="899885" cy="469753"/>
          </a:xfrm>
          <a:prstGeom prst="rect">
            <a:avLst/>
          </a:prstGeom>
        </p:spPr>
        <p:txBody>
          <a:bodyPr lIns="0" tIns="0" rIns="0" bIns="0"/>
          <a:lstStyle>
            <a:lvl1pPr algn="r">
              <a:defRPr sz="1600">
                <a:solidFill>
                  <a:schemeClr val="bg2"/>
                </a:solidFill>
                <a:latin typeface="HurmeGeometricSans3 Regular" panose="020B0500020000000000" pitchFamily="34" charset="77"/>
              </a:defRPr>
            </a:lvl1pPr>
          </a:lstStyle>
          <a:p>
            <a:fld id="{2DD13CF1-8092-6F49-9654-85CC076D5544}" type="slidenum">
              <a:rPr lang="en-US" smtClean="0"/>
              <a:pPr/>
              <a:t>‹#›</a:t>
            </a:fld>
            <a:endParaRPr lang="en-US" dirty="0"/>
          </a:p>
        </p:txBody>
      </p:sp>
    </p:spTree>
    <p:extLst>
      <p:ext uri="{BB962C8B-B14F-4D97-AF65-F5344CB8AC3E}">
        <p14:creationId xmlns:p14="http://schemas.microsoft.com/office/powerpoint/2010/main" val="2071312704"/>
      </p:ext>
    </p:extLst>
  </p:cSld>
  <p:clrMapOvr>
    <a:masterClrMapping/>
  </p:clrMapOvr>
  <p:extLst>
    <p:ext uri="{DCECCB84-F9BA-43D5-87BE-67443E8EF086}">
      <p15:sldGuideLst xmlns:p15="http://schemas.microsoft.com/office/powerpoint/2012/main">
        <p15:guide id="1" pos="385">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Maximum Content - Char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14921" y="549276"/>
            <a:ext cx="10562167" cy="1024344"/>
          </a:xfrm>
          <a:prstGeom prst="rect">
            <a:avLst/>
          </a:prstGeom>
        </p:spPr>
        <p:txBody>
          <a:bodyPr lIns="0" tIns="0" rIns="0" bIns="0" anchor="t"/>
          <a:lstStyle>
            <a:lvl1pPr marL="9525" indent="0">
              <a:lnSpc>
                <a:spcPts val="3400"/>
              </a:lnSpc>
              <a:tabLst/>
              <a:defRPr sz="3000" b="0" i="0">
                <a:latin typeface="HurmeGeometricSans3 SemiBold" panose="020B0500020000000000" pitchFamily="34" charset="77"/>
              </a:defRPr>
            </a:lvl1pPr>
          </a:lstStyle>
          <a:p>
            <a:r>
              <a:rPr lang="en-GB" dirty="0"/>
              <a:t>Click to edit Slide Title</a:t>
            </a:r>
            <a:endParaRPr lang="en-US" dirty="0"/>
          </a:p>
        </p:txBody>
      </p:sp>
      <p:sp>
        <p:nvSpPr>
          <p:cNvPr id="5" name="Chart Placeholder 4">
            <a:extLst>
              <a:ext uri="{FF2B5EF4-FFF2-40B4-BE49-F238E27FC236}">
                <a16:creationId xmlns:a16="http://schemas.microsoft.com/office/drawing/2014/main" id="{F8E5526E-FBA5-5C42-8FFF-7CD48DE59440}"/>
              </a:ext>
            </a:extLst>
          </p:cNvPr>
          <p:cNvSpPr>
            <a:spLocks noGrp="1"/>
          </p:cNvSpPr>
          <p:nvPr>
            <p:ph type="chart" sz="quarter" idx="13"/>
          </p:nvPr>
        </p:nvSpPr>
        <p:spPr>
          <a:xfrm>
            <a:off x="814919" y="1573622"/>
            <a:ext cx="10562167" cy="4376737"/>
          </a:xfrm>
          <a:prstGeom prst="rect">
            <a:avLst/>
          </a:prstGeom>
        </p:spPr>
        <p:txBody>
          <a:bodyPr/>
          <a:lstStyle/>
          <a:p>
            <a:endParaRPr lang="en-US" dirty="0"/>
          </a:p>
        </p:txBody>
      </p:sp>
      <p:sp>
        <p:nvSpPr>
          <p:cNvPr id="7" name="Subtitle 2">
            <a:extLst>
              <a:ext uri="{FF2B5EF4-FFF2-40B4-BE49-F238E27FC236}">
                <a16:creationId xmlns:a16="http://schemas.microsoft.com/office/drawing/2014/main" id="{B5B2206F-CEC7-6142-A89F-73C353F57EA4}"/>
              </a:ext>
            </a:extLst>
          </p:cNvPr>
          <p:cNvSpPr>
            <a:spLocks noGrp="1"/>
          </p:cNvSpPr>
          <p:nvPr>
            <p:ph type="subTitle" idx="1" hasCustomPrompt="1"/>
          </p:nvPr>
        </p:nvSpPr>
        <p:spPr>
          <a:xfrm>
            <a:off x="814918" y="6058128"/>
            <a:ext cx="10562165" cy="799872"/>
          </a:xfrm>
          <a:prstGeom prst="rect">
            <a:avLst/>
          </a:prstGeom>
        </p:spPr>
        <p:txBody>
          <a:bodyPr lIns="0" tIns="0" rIns="0" bIns="0"/>
          <a:lstStyle>
            <a:lvl1pPr marL="0" indent="0" algn="l">
              <a:lnSpc>
                <a:spcPct val="100000"/>
              </a:lnSpc>
              <a:buNone/>
              <a:defRPr sz="1200">
                <a:solidFill>
                  <a:srgbClr val="3D495E"/>
                </a:solidFill>
                <a:latin typeface="HurmeGeometricSans3 Regular" panose="020B0500020000000000" pitchFamily="34" charset="77"/>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GB" dirty="0"/>
              <a:t>Click to edit Chart Title</a:t>
            </a:r>
            <a:endParaRPr lang="en-US" dirty="0"/>
          </a:p>
        </p:txBody>
      </p:sp>
      <p:sp>
        <p:nvSpPr>
          <p:cNvPr id="8" name="Slide Number Placeholder 5">
            <a:extLst>
              <a:ext uri="{FF2B5EF4-FFF2-40B4-BE49-F238E27FC236}">
                <a16:creationId xmlns:a16="http://schemas.microsoft.com/office/drawing/2014/main" id="{FF143152-2574-9B47-8122-07B5E79ACC2F}"/>
              </a:ext>
            </a:extLst>
          </p:cNvPr>
          <p:cNvSpPr>
            <a:spLocks noGrp="1"/>
          </p:cNvSpPr>
          <p:nvPr>
            <p:ph type="sldNum" sz="quarter" idx="12"/>
          </p:nvPr>
        </p:nvSpPr>
        <p:spPr>
          <a:xfrm>
            <a:off x="10927140" y="6388250"/>
            <a:ext cx="899885" cy="469753"/>
          </a:xfrm>
          <a:prstGeom prst="rect">
            <a:avLst/>
          </a:prstGeom>
        </p:spPr>
        <p:txBody>
          <a:bodyPr lIns="0" tIns="0" rIns="0" bIns="0"/>
          <a:lstStyle>
            <a:lvl1pPr algn="r">
              <a:defRPr sz="1600">
                <a:solidFill>
                  <a:schemeClr val="bg2"/>
                </a:solidFill>
                <a:latin typeface="HurmeGeometricSans3 Regular" panose="020B0500020000000000" pitchFamily="34" charset="77"/>
              </a:defRPr>
            </a:lvl1pPr>
          </a:lstStyle>
          <a:p>
            <a:fld id="{2DD13CF1-8092-6F49-9654-85CC076D5544}" type="slidenum">
              <a:rPr lang="en-US" smtClean="0"/>
              <a:pPr/>
              <a:t>‹#›</a:t>
            </a:fld>
            <a:endParaRPr lang="en-US" dirty="0"/>
          </a:p>
        </p:txBody>
      </p:sp>
    </p:spTree>
    <p:extLst>
      <p:ext uri="{BB962C8B-B14F-4D97-AF65-F5344CB8AC3E}">
        <p14:creationId xmlns:p14="http://schemas.microsoft.com/office/powerpoint/2010/main" val="2993388952"/>
      </p:ext>
    </p:extLst>
  </p:cSld>
  <p:clrMapOvr>
    <a:masterClrMapping/>
  </p:clrMapOvr>
  <p:extLst>
    <p:ext uri="{DCECCB84-F9BA-43D5-87BE-67443E8EF086}">
      <p15:sldGuideLst xmlns:p15="http://schemas.microsoft.com/office/powerpoint/2012/main">
        <p15:guide id="1" pos="385">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Maximum Content -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14921" y="549276"/>
            <a:ext cx="10562167" cy="1024344"/>
          </a:xfrm>
          <a:prstGeom prst="rect">
            <a:avLst/>
          </a:prstGeom>
        </p:spPr>
        <p:txBody>
          <a:bodyPr lIns="0" tIns="0" rIns="0" bIns="0" anchor="t"/>
          <a:lstStyle>
            <a:lvl1pPr marL="9525" indent="0">
              <a:lnSpc>
                <a:spcPts val="3400"/>
              </a:lnSpc>
              <a:tabLst/>
              <a:defRPr sz="3000" b="0" i="0">
                <a:latin typeface="HurmeGeometricSans3 SemiBold" panose="020B0500020000000000" pitchFamily="34" charset="77"/>
              </a:defRPr>
            </a:lvl1pPr>
          </a:lstStyle>
          <a:p>
            <a:r>
              <a:rPr lang="en-GB" dirty="0"/>
              <a:t>Click to edit Slide Title</a:t>
            </a:r>
            <a:endParaRPr lang="en-US" dirty="0"/>
          </a:p>
        </p:txBody>
      </p:sp>
      <p:sp>
        <p:nvSpPr>
          <p:cNvPr id="4" name="Picture Placeholder 3">
            <a:extLst>
              <a:ext uri="{FF2B5EF4-FFF2-40B4-BE49-F238E27FC236}">
                <a16:creationId xmlns:a16="http://schemas.microsoft.com/office/drawing/2014/main" id="{1C81CEDB-6F60-154D-8370-7D67077BF7EF}"/>
              </a:ext>
            </a:extLst>
          </p:cNvPr>
          <p:cNvSpPr>
            <a:spLocks noGrp="1"/>
          </p:cNvSpPr>
          <p:nvPr>
            <p:ph type="pic" sz="quarter" idx="13"/>
          </p:nvPr>
        </p:nvSpPr>
        <p:spPr>
          <a:xfrm>
            <a:off x="814922" y="1573216"/>
            <a:ext cx="10562167" cy="4376737"/>
          </a:xfrm>
          <a:prstGeom prst="rect">
            <a:avLst/>
          </a:prstGeom>
        </p:spPr>
        <p:txBody>
          <a:bodyPr/>
          <a:lstStyle/>
          <a:p>
            <a:endParaRPr lang="en-US"/>
          </a:p>
        </p:txBody>
      </p:sp>
      <p:sp>
        <p:nvSpPr>
          <p:cNvPr id="7" name="Subtitle 2">
            <a:extLst>
              <a:ext uri="{FF2B5EF4-FFF2-40B4-BE49-F238E27FC236}">
                <a16:creationId xmlns:a16="http://schemas.microsoft.com/office/drawing/2014/main" id="{D0035DEA-D9A9-3F4D-B8BF-5610711A396E}"/>
              </a:ext>
            </a:extLst>
          </p:cNvPr>
          <p:cNvSpPr>
            <a:spLocks noGrp="1"/>
          </p:cNvSpPr>
          <p:nvPr>
            <p:ph type="subTitle" idx="1" hasCustomPrompt="1"/>
          </p:nvPr>
        </p:nvSpPr>
        <p:spPr>
          <a:xfrm>
            <a:off x="814918" y="6058128"/>
            <a:ext cx="10562165" cy="799872"/>
          </a:xfrm>
          <a:prstGeom prst="rect">
            <a:avLst/>
          </a:prstGeom>
        </p:spPr>
        <p:txBody>
          <a:bodyPr lIns="0" tIns="0" rIns="0" bIns="0"/>
          <a:lstStyle>
            <a:lvl1pPr marL="0" indent="0" algn="l">
              <a:lnSpc>
                <a:spcPct val="100000"/>
              </a:lnSpc>
              <a:buNone/>
              <a:defRPr sz="1200">
                <a:solidFill>
                  <a:srgbClr val="3D495E"/>
                </a:solidFill>
                <a:latin typeface="HurmeGeometricSans3 Regular" panose="020B0500020000000000" pitchFamily="34" charset="77"/>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GB" dirty="0"/>
              <a:t>Click to edit Picture Credit</a:t>
            </a:r>
            <a:endParaRPr lang="en-US" dirty="0"/>
          </a:p>
        </p:txBody>
      </p:sp>
      <p:sp>
        <p:nvSpPr>
          <p:cNvPr id="8" name="Slide Number Placeholder 5">
            <a:extLst>
              <a:ext uri="{FF2B5EF4-FFF2-40B4-BE49-F238E27FC236}">
                <a16:creationId xmlns:a16="http://schemas.microsoft.com/office/drawing/2014/main" id="{1D60A195-EC54-D64C-82CE-5B40591EFE7A}"/>
              </a:ext>
            </a:extLst>
          </p:cNvPr>
          <p:cNvSpPr>
            <a:spLocks noGrp="1"/>
          </p:cNvSpPr>
          <p:nvPr>
            <p:ph type="sldNum" sz="quarter" idx="12"/>
          </p:nvPr>
        </p:nvSpPr>
        <p:spPr>
          <a:xfrm>
            <a:off x="10927140" y="6388250"/>
            <a:ext cx="899885" cy="469753"/>
          </a:xfrm>
          <a:prstGeom prst="rect">
            <a:avLst/>
          </a:prstGeom>
        </p:spPr>
        <p:txBody>
          <a:bodyPr lIns="0" tIns="0" rIns="0" bIns="0"/>
          <a:lstStyle>
            <a:lvl1pPr algn="r">
              <a:defRPr sz="1600">
                <a:solidFill>
                  <a:schemeClr val="bg2"/>
                </a:solidFill>
                <a:latin typeface="HurmeGeometricSans3 Regular" panose="020B0500020000000000" pitchFamily="34" charset="77"/>
              </a:defRPr>
            </a:lvl1pPr>
          </a:lstStyle>
          <a:p>
            <a:fld id="{2DD13CF1-8092-6F49-9654-85CC076D5544}" type="slidenum">
              <a:rPr lang="en-US" smtClean="0"/>
              <a:pPr/>
              <a:t>‹#›</a:t>
            </a:fld>
            <a:endParaRPr lang="en-US" dirty="0"/>
          </a:p>
        </p:txBody>
      </p:sp>
    </p:spTree>
    <p:extLst>
      <p:ext uri="{BB962C8B-B14F-4D97-AF65-F5344CB8AC3E}">
        <p14:creationId xmlns:p14="http://schemas.microsoft.com/office/powerpoint/2010/main" val="4010471141"/>
      </p:ext>
    </p:extLst>
  </p:cSld>
  <p:clrMapOvr>
    <a:masterClrMapping/>
  </p:clrMapOvr>
  <p:extLst>
    <p:ext uri="{DCECCB84-F9BA-43D5-87BE-67443E8EF086}">
      <p15:sldGuideLst xmlns:p15="http://schemas.microsoft.com/office/powerpoint/2012/main">
        <p15:guide id="1" pos="385">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7B711-EFBF-4454-9269-B29C446E5B0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8CBBAD5-7FDB-43E8-9B4B-50265C14DFD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97AFF5D-3DD9-4C1F-9504-C35897C2D19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6D546D4-9D5D-4118-9060-75BE19DEDA76}"/>
              </a:ext>
            </a:extLst>
          </p:cNvPr>
          <p:cNvSpPr>
            <a:spLocks noGrp="1"/>
          </p:cNvSpPr>
          <p:nvPr>
            <p:ph type="dt" sz="half" idx="10"/>
          </p:nvPr>
        </p:nvSpPr>
        <p:spPr/>
        <p:txBody>
          <a:bodyPr/>
          <a:lstStyle/>
          <a:p>
            <a:fld id="{BEC2789C-C117-4D90-8231-26D39A73E2C2}" type="datetimeFigureOut">
              <a:rPr lang="en-GB" smtClean="0"/>
              <a:t>07/11/2022</a:t>
            </a:fld>
            <a:endParaRPr lang="en-GB"/>
          </a:p>
        </p:txBody>
      </p:sp>
      <p:sp>
        <p:nvSpPr>
          <p:cNvPr id="6" name="Footer Placeholder 5">
            <a:extLst>
              <a:ext uri="{FF2B5EF4-FFF2-40B4-BE49-F238E27FC236}">
                <a16:creationId xmlns:a16="http://schemas.microsoft.com/office/drawing/2014/main" id="{C623A9A9-47E2-4098-ABC1-57C4CC7A6F8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DCB89FD-9691-4246-B466-113156FF7183}"/>
              </a:ext>
            </a:extLst>
          </p:cNvPr>
          <p:cNvSpPr>
            <a:spLocks noGrp="1"/>
          </p:cNvSpPr>
          <p:nvPr>
            <p:ph type="sldNum" sz="quarter" idx="12"/>
          </p:nvPr>
        </p:nvSpPr>
        <p:spPr/>
        <p:txBody>
          <a:bodyPr/>
          <a:lstStyle/>
          <a:p>
            <a:fld id="{B015DD28-204D-43AE-B939-D24A1AABF470}" type="slidenum">
              <a:rPr lang="en-GB" smtClean="0"/>
              <a:t>‹#›</a:t>
            </a:fld>
            <a:endParaRPr lang="en-GB"/>
          </a:p>
        </p:txBody>
      </p:sp>
    </p:spTree>
    <p:extLst>
      <p:ext uri="{BB962C8B-B14F-4D97-AF65-F5344CB8AC3E}">
        <p14:creationId xmlns:p14="http://schemas.microsoft.com/office/powerpoint/2010/main" val="75491247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Maximum Content - Tab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14921" y="549276"/>
            <a:ext cx="10562167" cy="1024344"/>
          </a:xfrm>
          <a:prstGeom prst="rect">
            <a:avLst/>
          </a:prstGeom>
        </p:spPr>
        <p:txBody>
          <a:bodyPr lIns="0" tIns="0" rIns="0" bIns="0" anchor="t"/>
          <a:lstStyle>
            <a:lvl1pPr marL="9525" indent="0">
              <a:lnSpc>
                <a:spcPts val="3400"/>
              </a:lnSpc>
              <a:tabLst/>
              <a:defRPr sz="3000" b="0" i="0">
                <a:latin typeface="HurmeGeometricSans3 SemiBold" panose="020B0500020000000000" pitchFamily="34" charset="77"/>
              </a:defRPr>
            </a:lvl1pPr>
          </a:lstStyle>
          <a:p>
            <a:r>
              <a:rPr lang="en-GB" dirty="0"/>
              <a:t>Click to edit Slide Title</a:t>
            </a:r>
            <a:endParaRPr lang="en-US" dirty="0"/>
          </a:p>
        </p:txBody>
      </p:sp>
      <p:sp>
        <p:nvSpPr>
          <p:cNvPr id="5" name="Table Placeholder 4">
            <a:extLst>
              <a:ext uri="{FF2B5EF4-FFF2-40B4-BE49-F238E27FC236}">
                <a16:creationId xmlns:a16="http://schemas.microsoft.com/office/drawing/2014/main" id="{B80B168E-806D-184C-9E6F-72A73EBF44F1}"/>
              </a:ext>
            </a:extLst>
          </p:cNvPr>
          <p:cNvSpPr>
            <a:spLocks noGrp="1"/>
          </p:cNvSpPr>
          <p:nvPr>
            <p:ph type="tbl" sz="quarter" idx="13"/>
          </p:nvPr>
        </p:nvSpPr>
        <p:spPr>
          <a:xfrm>
            <a:off x="814922" y="1573216"/>
            <a:ext cx="10562167" cy="4376737"/>
          </a:xfrm>
          <a:prstGeom prst="rect">
            <a:avLst/>
          </a:prstGeom>
        </p:spPr>
        <p:txBody>
          <a:bodyPr/>
          <a:lstStyle/>
          <a:p>
            <a:endParaRPr lang="en-US"/>
          </a:p>
        </p:txBody>
      </p:sp>
      <p:sp>
        <p:nvSpPr>
          <p:cNvPr id="7" name="Subtitle 2">
            <a:extLst>
              <a:ext uri="{FF2B5EF4-FFF2-40B4-BE49-F238E27FC236}">
                <a16:creationId xmlns:a16="http://schemas.microsoft.com/office/drawing/2014/main" id="{B2539CC4-ED8F-C247-91E6-9564DC269F91}"/>
              </a:ext>
            </a:extLst>
          </p:cNvPr>
          <p:cNvSpPr>
            <a:spLocks noGrp="1"/>
          </p:cNvSpPr>
          <p:nvPr>
            <p:ph type="subTitle" idx="1" hasCustomPrompt="1"/>
          </p:nvPr>
        </p:nvSpPr>
        <p:spPr>
          <a:xfrm>
            <a:off x="814918" y="6058128"/>
            <a:ext cx="10562165" cy="799872"/>
          </a:xfrm>
          <a:prstGeom prst="rect">
            <a:avLst/>
          </a:prstGeom>
        </p:spPr>
        <p:txBody>
          <a:bodyPr lIns="0" tIns="0" rIns="0" bIns="0"/>
          <a:lstStyle>
            <a:lvl1pPr marL="0" indent="0" algn="l">
              <a:lnSpc>
                <a:spcPct val="100000"/>
              </a:lnSpc>
              <a:buNone/>
              <a:defRPr sz="1200">
                <a:solidFill>
                  <a:srgbClr val="3D495E"/>
                </a:solidFill>
                <a:latin typeface="HurmeGeometricSans3 Regular" panose="020B0500020000000000" pitchFamily="34" charset="77"/>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GB" dirty="0"/>
              <a:t>Click to edit Table Title</a:t>
            </a:r>
            <a:endParaRPr lang="en-US" dirty="0"/>
          </a:p>
        </p:txBody>
      </p:sp>
      <p:sp>
        <p:nvSpPr>
          <p:cNvPr id="8" name="Slide Number Placeholder 5">
            <a:extLst>
              <a:ext uri="{FF2B5EF4-FFF2-40B4-BE49-F238E27FC236}">
                <a16:creationId xmlns:a16="http://schemas.microsoft.com/office/drawing/2014/main" id="{3E0F3753-98C6-5C44-A9CA-40164B033064}"/>
              </a:ext>
            </a:extLst>
          </p:cNvPr>
          <p:cNvSpPr>
            <a:spLocks noGrp="1"/>
          </p:cNvSpPr>
          <p:nvPr>
            <p:ph type="sldNum" sz="quarter" idx="12"/>
          </p:nvPr>
        </p:nvSpPr>
        <p:spPr>
          <a:xfrm>
            <a:off x="10927140" y="6388250"/>
            <a:ext cx="899885" cy="469753"/>
          </a:xfrm>
          <a:prstGeom prst="rect">
            <a:avLst/>
          </a:prstGeom>
        </p:spPr>
        <p:txBody>
          <a:bodyPr lIns="0" tIns="0" rIns="0" bIns="0"/>
          <a:lstStyle>
            <a:lvl1pPr algn="r">
              <a:defRPr sz="1600">
                <a:solidFill>
                  <a:schemeClr val="bg2"/>
                </a:solidFill>
                <a:latin typeface="HurmeGeometricSans3 Regular" panose="020B0500020000000000" pitchFamily="34" charset="77"/>
              </a:defRPr>
            </a:lvl1pPr>
          </a:lstStyle>
          <a:p>
            <a:fld id="{2DD13CF1-8092-6F49-9654-85CC076D5544}" type="slidenum">
              <a:rPr lang="en-US" smtClean="0"/>
              <a:pPr/>
              <a:t>‹#›</a:t>
            </a:fld>
            <a:endParaRPr lang="en-US" dirty="0"/>
          </a:p>
        </p:txBody>
      </p:sp>
    </p:spTree>
    <p:extLst>
      <p:ext uri="{BB962C8B-B14F-4D97-AF65-F5344CB8AC3E}">
        <p14:creationId xmlns:p14="http://schemas.microsoft.com/office/powerpoint/2010/main" val="4263750156"/>
      </p:ext>
    </p:extLst>
  </p:cSld>
  <p:clrMapOvr>
    <a:masterClrMapping/>
  </p:clrMapOvr>
  <p:extLst>
    <p:ext uri="{DCECCB84-F9BA-43D5-87BE-67443E8EF086}">
      <p15:sldGuideLst xmlns:p15="http://schemas.microsoft.com/office/powerpoint/2012/main">
        <p15:guide id="1" pos="385">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Maximum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0682515" y="6356352"/>
            <a:ext cx="899885" cy="365125"/>
          </a:xfrm>
          <a:prstGeom prst="rect">
            <a:avLst/>
          </a:prstGeom>
        </p:spPr>
        <p:txBody>
          <a:bodyPr/>
          <a:lstStyle/>
          <a:p>
            <a:fld id="{2DD13CF1-8092-6F49-9654-85CC076D5544}" type="slidenum">
              <a:rPr lang="en-US" smtClean="0"/>
              <a:t>‹#›</a:t>
            </a:fld>
            <a:endParaRPr lang="en-US"/>
          </a:p>
        </p:txBody>
      </p:sp>
      <p:pic>
        <p:nvPicPr>
          <p:cNvPr id="5" name="Picture 4">
            <a:extLst>
              <a:ext uri="{FF2B5EF4-FFF2-40B4-BE49-F238E27FC236}">
                <a16:creationId xmlns:a16="http://schemas.microsoft.com/office/drawing/2014/main" id="{5E85372D-C0AF-5443-8147-D1DFBB76ECDF}"/>
              </a:ext>
            </a:extLst>
          </p:cNvPr>
          <p:cNvPicPr>
            <a:picLocks noChangeAspect="1"/>
          </p:cNvPicPr>
          <p:nvPr userDrawn="1"/>
        </p:nvPicPr>
        <p:blipFill>
          <a:blip r:embed="rId3"/>
          <a:srcRect/>
          <a:stretch/>
        </p:blipFill>
        <p:spPr>
          <a:xfrm>
            <a:off x="22620" y="12702"/>
            <a:ext cx="12169421" cy="6845300"/>
          </a:xfrm>
          <a:prstGeom prst="rect">
            <a:avLst/>
          </a:prstGeom>
        </p:spPr>
      </p:pic>
      <p:sp>
        <p:nvSpPr>
          <p:cNvPr id="8" name="Slide Number Placeholder 5">
            <a:extLst>
              <a:ext uri="{FF2B5EF4-FFF2-40B4-BE49-F238E27FC236}">
                <a16:creationId xmlns:a16="http://schemas.microsoft.com/office/drawing/2014/main" id="{0FC15DE6-18D2-5047-AD0B-488CD738525B}"/>
              </a:ext>
            </a:extLst>
          </p:cNvPr>
          <p:cNvSpPr txBox="1">
            <a:spLocks/>
          </p:cNvSpPr>
          <p:nvPr userDrawn="1"/>
        </p:nvSpPr>
        <p:spPr>
          <a:xfrm>
            <a:off x="10927140" y="6388250"/>
            <a:ext cx="899885" cy="469753"/>
          </a:xfrm>
          <a:prstGeom prst="rect">
            <a:avLst/>
          </a:prstGeom>
        </p:spPr>
        <p:txBody>
          <a:bodyPr lIns="0" tIns="0" rIns="0" bIns="0"/>
          <a:lstStyle>
            <a:defPPr>
              <a:defRPr lang="en-US"/>
            </a:defPPr>
            <a:lvl1pPr marL="0" algn="r" defTabSz="457200" rtl="0" eaLnBrk="1" latinLnBrk="0" hangingPunct="1">
              <a:defRPr sz="1600" kern="1200">
                <a:solidFill>
                  <a:schemeClr val="bg2"/>
                </a:solidFill>
                <a:latin typeface="HurmeGeometricSans3 Regular" panose="020B0500020000000000" pitchFamily="34" charset="77"/>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DD13CF1-8092-6F49-9654-85CC076D5544}" type="slidenum">
              <a:rPr lang="en-US" sz="1600" smtClean="0">
                <a:solidFill>
                  <a:schemeClr val="tx1"/>
                </a:solidFill>
              </a:rPr>
              <a:pPr/>
              <a:t>‹#›</a:t>
            </a:fld>
            <a:endParaRPr lang="en-US" sz="1600" dirty="0">
              <a:solidFill>
                <a:schemeClr val="tx1"/>
              </a:solidFill>
            </a:endParaRPr>
          </a:p>
        </p:txBody>
      </p:sp>
      <p:sp>
        <p:nvSpPr>
          <p:cNvPr id="9" name="Subtitle 2">
            <a:extLst>
              <a:ext uri="{FF2B5EF4-FFF2-40B4-BE49-F238E27FC236}">
                <a16:creationId xmlns:a16="http://schemas.microsoft.com/office/drawing/2014/main" id="{57028D7D-D63B-A344-B724-9F5B3BE782ED}"/>
              </a:ext>
            </a:extLst>
          </p:cNvPr>
          <p:cNvSpPr>
            <a:spLocks noGrp="1"/>
          </p:cNvSpPr>
          <p:nvPr>
            <p:ph type="subTitle" idx="1" hasCustomPrompt="1"/>
          </p:nvPr>
        </p:nvSpPr>
        <p:spPr>
          <a:xfrm>
            <a:off x="3530015" y="5823396"/>
            <a:ext cx="7315199" cy="628651"/>
          </a:xfrm>
          <a:prstGeom prst="rect">
            <a:avLst/>
          </a:prstGeom>
        </p:spPr>
        <p:txBody>
          <a:bodyPr lIns="0" tIns="0" rIns="0" bIns="0"/>
          <a:lstStyle>
            <a:lvl1pPr marL="0" indent="0" algn="l">
              <a:lnSpc>
                <a:spcPct val="100000"/>
              </a:lnSpc>
              <a:buNone/>
              <a:defRPr sz="1200">
                <a:solidFill>
                  <a:srgbClr val="3D495E"/>
                </a:solidFill>
                <a:latin typeface="HurmeGeometricSans3 Regular" panose="020B0500020000000000" pitchFamily="34" charset="77"/>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GB" dirty="0"/>
              <a:t>Click to edit Picture Credit</a:t>
            </a:r>
            <a:endParaRPr lang="en-US" dirty="0"/>
          </a:p>
        </p:txBody>
      </p:sp>
    </p:spTree>
    <p:extLst>
      <p:ext uri="{BB962C8B-B14F-4D97-AF65-F5344CB8AC3E}">
        <p14:creationId xmlns:p14="http://schemas.microsoft.com/office/powerpoint/2010/main" val="929630560"/>
      </p:ext>
    </p:extLst>
  </p:cSld>
  <p:clrMapOvr>
    <a:masterClrMapping/>
  </p:clrMapOvr>
  <p:extLst>
    <p:ext uri="{DCECCB84-F9BA-43D5-87BE-67443E8EF086}">
      <p15:sldGuideLst xmlns:p15="http://schemas.microsoft.com/office/powerpoint/2012/main">
        <p15:guide id="1" pos="385">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Content - Text Base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14918" y="549276"/>
            <a:ext cx="7269541" cy="1024344"/>
          </a:xfrm>
          <a:prstGeom prst="rect">
            <a:avLst/>
          </a:prstGeom>
        </p:spPr>
        <p:txBody>
          <a:bodyPr lIns="0" tIns="0" rIns="0" bIns="0" anchor="t"/>
          <a:lstStyle>
            <a:lvl1pPr marL="9525" indent="0">
              <a:lnSpc>
                <a:spcPts val="3400"/>
              </a:lnSpc>
              <a:tabLst/>
              <a:defRPr sz="3000" b="0" i="0">
                <a:latin typeface="HurmeGeometricSans3 SemiBold" panose="020B0500020000000000" pitchFamily="34" charset="77"/>
              </a:defRPr>
            </a:lvl1pPr>
          </a:lstStyle>
          <a:p>
            <a:r>
              <a:rPr lang="en-GB" dirty="0"/>
              <a:t>Click to edit Slide Title</a:t>
            </a:r>
            <a:endParaRPr lang="en-US" dirty="0"/>
          </a:p>
        </p:txBody>
      </p:sp>
      <p:sp>
        <p:nvSpPr>
          <p:cNvPr id="3" name="Subtitle 2"/>
          <p:cNvSpPr>
            <a:spLocks noGrp="1"/>
          </p:cNvSpPr>
          <p:nvPr>
            <p:ph type="subTitle" idx="1" hasCustomPrompt="1"/>
          </p:nvPr>
        </p:nvSpPr>
        <p:spPr>
          <a:xfrm>
            <a:off x="814919" y="1573621"/>
            <a:ext cx="7269540" cy="4376331"/>
          </a:xfrm>
          <a:prstGeom prst="rect">
            <a:avLst/>
          </a:prstGeom>
        </p:spPr>
        <p:txBody>
          <a:bodyPr lIns="0" tIns="0" rIns="0" bIns="0"/>
          <a:lstStyle>
            <a:lvl1pPr marL="0" indent="0" algn="l">
              <a:lnSpc>
                <a:spcPct val="100000"/>
              </a:lnSpc>
              <a:buNone/>
              <a:defRPr sz="1600">
                <a:solidFill>
                  <a:srgbClr val="3D495E"/>
                </a:solidFill>
                <a:latin typeface="HurmeGeometricSans3 Regular" panose="020B0500020000000000" pitchFamily="34" charset="77"/>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GB" dirty="0"/>
              <a:t>Click to edit Slide Copy</a:t>
            </a:r>
            <a:endParaRPr lang="en-US" dirty="0"/>
          </a:p>
        </p:txBody>
      </p:sp>
      <p:sp>
        <p:nvSpPr>
          <p:cNvPr id="7" name="Slide Number Placeholder 5">
            <a:extLst>
              <a:ext uri="{FF2B5EF4-FFF2-40B4-BE49-F238E27FC236}">
                <a16:creationId xmlns:a16="http://schemas.microsoft.com/office/drawing/2014/main" id="{1863F713-FE66-5A40-BED0-2F48090990B7}"/>
              </a:ext>
            </a:extLst>
          </p:cNvPr>
          <p:cNvSpPr>
            <a:spLocks noGrp="1"/>
          </p:cNvSpPr>
          <p:nvPr>
            <p:ph type="sldNum" sz="quarter" idx="12"/>
          </p:nvPr>
        </p:nvSpPr>
        <p:spPr>
          <a:xfrm>
            <a:off x="10927140" y="6388250"/>
            <a:ext cx="899885" cy="469753"/>
          </a:xfrm>
          <a:prstGeom prst="rect">
            <a:avLst/>
          </a:prstGeom>
        </p:spPr>
        <p:txBody>
          <a:bodyPr lIns="0" tIns="0" rIns="0" bIns="0"/>
          <a:lstStyle>
            <a:lvl1pPr algn="r">
              <a:defRPr sz="1600">
                <a:solidFill>
                  <a:schemeClr val="bg2"/>
                </a:solidFill>
                <a:latin typeface="HurmeGeometricSans3 Regular" panose="020B0500020000000000" pitchFamily="34" charset="77"/>
              </a:defRPr>
            </a:lvl1pPr>
          </a:lstStyle>
          <a:p>
            <a:fld id="{2DD13CF1-8092-6F49-9654-85CC076D5544}" type="slidenum">
              <a:rPr lang="en-US" smtClean="0"/>
              <a:pPr/>
              <a:t>‹#›</a:t>
            </a:fld>
            <a:endParaRPr lang="en-US" dirty="0"/>
          </a:p>
        </p:txBody>
      </p:sp>
    </p:spTree>
    <p:extLst>
      <p:ext uri="{BB962C8B-B14F-4D97-AF65-F5344CB8AC3E}">
        <p14:creationId xmlns:p14="http://schemas.microsoft.com/office/powerpoint/2010/main" val="1701284546"/>
      </p:ext>
    </p:extLst>
  </p:cSld>
  <p:clrMapOvr>
    <a:masterClrMapping/>
  </p:clrMapOvr>
  <p:extLst>
    <p:ext uri="{DCECCB84-F9BA-43D5-87BE-67443E8EF086}">
      <p15:sldGuideLst xmlns:p15="http://schemas.microsoft.com/office/powerpoint/2012/main">
        <p15:guide id="1" pos="385">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ent -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14918" y="549276"/>
            <a:ext cx="7269541" cy="1024344"/>
          </a:xfrm>
          <a:prstGeom prst="rect">
            <a:avLst/>
          </a:prstGeom>
        </p:spPr>
        <p:txBody>
          <a:bodyPr lIns="0" tIns="0" rIns="0" bIns="0" anchor="t"/>
          <a:lstStyle>
            <a:lvl1pPr marL="9525" indent="0">
              <a:lnSpc>
                <a:spcPts val="3400"/>
              </a:lnSpc>
              <a:tabLst/>
              <a:defRPr sz="3000" b="0" i="0">
                <a:latin typeface="HurmeGeometricSans3 SemiBold" panose="020B0500020000000000" pitchFamily="34" charset="77"/>
              </a:defRPr>
            </a:lvl1pPr>
          </a:lstStyle>
          <a:p>
            <a:r>
              <a:rPr lang="en-GB" dirty="0"/>
              <a:t>Click to edit Slide Title</a:t>
            </a:r>
            <a:endParaRPr lang="en-US" dirty="0"/>
          </a:p>
        </p:txBody>
      </p:sp>
      <p:sp>
        <p:nvSpPr>
          <p:cNvPr id="5" name="Picture Placeholder 4">
            <a:extLst>
              <a:ext uri="{FF2B5EF4-FFF2-40B4-BE49-F238E27FC236}">
                <a16:creationId xmlns:a16="http://schemas.microsoft.com/office/drawing/2014/main" id="{74BC55C8-852F-6840-8BFA-B380B0AE2591}"/>
              </a:ext>
            </a:extLst>
          </p:cNvPr>
          <p:cNvSpPr>
            <a:spLocks noGrp="1"/>
          </p:cNvSpPr>
          <p:nvPr>
            <p:ph type="pic" sz="quarter" idx="13"/>
          </p:nvPr>
        </p:nvSpPr>
        <p:spPr>
          <a:xfrm>
            <a:off x="814917" y="1573213"/>
            <a:ext cx="5281083" cy="3967163"/>
          </a:xfrm>
          <a:prstGeom prst="rect">
            <a:avLst/>
          </a:prstGeom>
        </p:spPr>
        <p:txBody>
          <a:bodyPr/>
          <a:lstStyle/>
          <a:p>
            <a:endParaRPr lang="en-US"/>
          </a:p>
        </p:txBody>
      </p:sp>
      <p:sp>
        <p:nvSpPr>
          <p:cNvPr id="7" name="Subtitle 2">
            <a:extLst>
              <a:ext uri="{FF2B5EF4-FFF2-40B4-BE49-F238E27FC236}">
                <a16:creationId xmlns:a16="http://schemas.microsoft.com/office/drawing/2014/main" id="{5C4D360C-62D8-0D49-B23C-44DE0F688740}"/>
              </a:ext>
            </a:extLst>
          </p:cNvPr>
          <p:cNvSpPr>
            <a:spLocks noGrp="1"/>
          </p:cNvSpPr>
          <p:nvPr>
            <p:ph type="subTitle" idx="1" hasCustomPrompt="1"/>
          </p:nvPr>
        </p:nvSpPr>
        <p:spPr>
          <a:xfrm>
            <a:off x="6096000" y="1573213"/>
            <a:ext cx="2235200" cy="3967163"/>
          </a:xfrm>
          <a:prstGeom prst="rect">
            <a:avLst/>
          </a:prstGeom>
        </p:spPr>
        <p:txBody>
          <a:bodyPr lIns="0" tIns="0" rIns="0" bIns="0"/>
          <a:lstStyle>
            <a:lvl1pPr marL="0" indent="0" algn="l">
              <a:lnSpc>
                <a:spcPct val="100000"/>
              </a:lnSpc>
              <a:buNone/>
              <a:defRPr sz="1200">
                <a:solidFill>
                  <a:srgbClr val="3D495E"/>
                </a:solidFill>
                <a:latin typeface="HurmeGeometricSans3 Regular" panose="020B0500020000000000" pitchFamily="34" charset="77"/>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GB" dirty="0"/>
              <a:t>Click to edit Picture Credit</a:t>
            </a:r>
            <a:endParaRPr lang="en-US" dirty="0"/>
          </a:p>
        </p:txBody>
      </p:sp>
      <p:sp>
        <p:nvSpPr>
          <p:cNvPr id="8" name="Slide Number Placeholder 5">
            <a:extLst>
              <a:ext uri="{FF2B5EF4-FFF2-40B4-BE49-F238E27FC236}">
                <a16:creationId xmlns:a16="http://schemas.microsoft.com/office/drawing/2014/main" id="{7DBD9BE0-7A24-4641-811D-5B825ED31CDA}"/>
              </a:ext>
            </a:extLst>
          </p:cNvPr>
          <p:cNvSpPr>
            <a:spLocks noGrp="1"/>
          </p:cNvSpPr>
          <p:nvPr>
            <p:ph type="sldNum" sz="quarter" idx="12"/>
          </p:nvPr>
        </p:nvSpPr>
        <p:spPr>
          <a:xfrm>
            <a:off x="10927140" y="6388250"/>
            <a:ext cx="899885" cy="469753"/>
          </a:xfrm>
          <a:prstGeom prst="rect">
            <a:avLst/>
          </a:prstGeom>
        </p:spPr>
        <p:txBody>
          <a:bodyPr lIns="0" tIns="0" rIns="0" bIns="0"/>
          <a:lstStyle>
            <a:lvl1pPr algn="r">
              <a:defRPr sz="1600">
                <a:solidFill>
                  <a:schemeClr val="bg2"/>
                </a:solidFill>
                <a:latin typeface="HurmeGeometricSans3 Regular" panose="020B0500020000000000" pitchFamily="34" charset="77"/>
              </a:defRPr>
            </a:lvl1pPr>
          </a:lstStyle>
          <a:p>
            <a:fld id="{2DD13CF1-8092-6F49-9654-85CC076D5544}" type="slidenum">
              <a:rPr lang="en-US" smtClean="0"/>
              <a:pPr/>
              <a:t>‹#›</a:t>
            </a:fld>
            <a:endParaRPr lang="en-US" dirty="0"/>
          </a:p>
        </p:txBody>
      </p:sp>
    </p:spTree>
    <p:extLst>
      <p:ext uri="{BB962C8B-B14F-4D97-AF65-F5344CB8AC3E}">
        <p14:creationId xmlns:p14="http://schemas.microsoft.com/office/powerpoint/2010/main" val="310158197"/>
      </p:ext>
    </p:extLst>
  </p:cSld>
  <p:clrMapOvr>
    <a:masterClrMapping/>
  </p:clrMapOvr>
  <p:extLst>
    <p:ext uri="{DCECCB84-F9BA-43D5-87BE-67443E8EF086}">
      <p15:sldGuideLst xmlns:p15="http://schemas.microsoft.com/office/powerpoint/2012/main">
        <p15:guide id="1" pos="385">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ent - Char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14918" y="549276"/>
            <a:ext cx="7269541" cy="1024344"/>
          </a:xfrm>
          <a:prstGeom prst="rect">
            <a:avLst/>
          </a:prstGeom>
        </p:spPr>
        <p:txBody>
          <a:bodyPr lIns="0" tIns="0" rIns="0" bIns="0" anchor="t"/>
          <a:lstStyle>
            <a:lvl1pPr marL="9525" indent="0">
              <a:lnSpc>
                <a:spcPts val="3400"/>
              </a:lnSpc>
              <a:tabLst/>
              <a:defRPr sz="3000" b="0" i="0">
                <a:latin typeface="HurmeGeometricSans3 SemiBold" panose="020B0500020000000000" pitchFamily="34" charset="77"/>
              </a:defRPr>
            </a:lvl1pPr>
          </a:lstStyle>
          <a:p>
            <a:r>
              <a:rPr lang="en-GB" dirty="0"/>
              <a:t>Click to edit Slide Title</a:t>
            </a:r>
            <a:endParaRPr lang="en-US" dirty="0"/>
          </a:p>
        </p:txBody>
      </p:sp>
      <p:sp>
        <p:nvSpPr>
          <p:cNvPr id="4" name="Chart Placeholder 3">
            <a:extLst>
              <a:ext uri="{FF2B5EF4-FFF2-40B4-BE49-F238E27FC236}">
                <a16:creationId xmlns:a16="http://schemas.microsoft.com/office/drawing/2014/main" id="{29539B7B-FC89-A94D-BD35-7AB86B747D5B}"/>
              </a:ext>
            </a:extLst>
          </p:cNvPr>
          <p:cNvSpPr>
            <a:spLocks noGrp="1"/>
          </p:cNvSpPr>
          <p:nvPr>
            <p:ph type="chart" sz="quarter" idx="14"/>
          </p:nvPr>
        </p:nvSpPr>
        <p:spPr>
          <a:xfrm>
            <a:off x="814917" y="1579697"/>
            <a:ext cx="5281083" cy="3967163"/>
          </a:xfrm>
          <a:prstGeom prst="rect">
            <a:avLst/>
          </a:prstGeom>
        </p:spPr>
        <p:txBody>
          <a:bodyPr/>
          <a:lstStyle/>
          <a:p>
            <a:endParaRPr lang="en-US" dirty="0"/>
          </a:p>
        </p:txBody>
      </p:sp>
      <p:sp>
        <p:nvSpPr>
          <p:cNvPr id="7" name="Subtitle 2">
            <a:extLst>
              <a:ext uri="{FF2B5EF4-FFF2-40B4-BE49-F238E27FC236}">
                <a16:creationId xmlns:a16="http://schemas.microsoft.com/office/drawing/2014/main" id="{42CDC186-C59F-9C46-859F-B978A42F7A83}"/>
              </a:ext>
            </a:extLst>
          </p:cNvPr>
          <p:cNvSpPr>
            <a:spLocks noGrp="1"/>
          </p:cNvSpPr>
          <p:nvPr>
            <p:ph type="subTitle" idx="1" hasCustomPrompt="1"/>
          </p:nvPr>
        </p:nvSpPr>
        <p:spPr>
          <a:xfrm>
            <a:off x="6096000" y="1573213"/>
            <a:ext cx="2235200" cy="3967163"/>
          </a:xfrm>
          <a:prstGeom prst="rect">
            <a:avLst/>
          </a:prstGeom>
        </p:spPr>
        <p:txBody>
          <a:bodyPr lIns="0" tIns="0" rIns="0" bIns="0"/>
          <a:lstStyle>
            <a:lvl1pPr marL="0" indent="0" algn="l">
              <a:lnSpc>
                <a:spcPct val="100000"/>
              </a:lnSpc>
              <a:buNone/>
              <a:defRPr sz="1200">
                <a:solidFill>
                  <a:srgbClr val="3D495E"/>
                </a:solidFill>
                <a:latin typeface="HurmeGeometricSans3 Regular" panose="020B0500020000000000" pitchFamily="34" charset="77"/>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GB" dirty="0"/>
              <a:t>Click to edit Chart</a:t>
            </a:r>
            <a:endParaRPr lang="en-US" dirty="0"/>
          </a:p>
        </p:txBody>
      </p:sp>
      <p:sp>
        <p:nvSpPr>
          <p:cNvPr id="8" name="Slide Number Placeholder 5">
            <a:extLst>
              <a:ext uri="{FF2B5EF4-FFF2-40B4-BE49-F238E27FC236}">
                <a16:creationId xmlns:a16="http://schemas.microsoft.com/office/drawing/2014/main" id="{DE6D1496-A19C-E04E-8369-4B84EAD00BFB}"/>
              </a:ext>
            </a:extLst>
          </p:cNvPr>
          <p:cNvSpPr>
            <a:spLocks noGrp="1"/>
          </p:cNvSpPr>
          <p:nvPr>
            <p:ph type="sldNum" sz="quarter" idx="12"/>
          </p:nvPr>
        </p:nvSpPr>
        <p:spPr>
          <a:xfrm>
            <a:off x="10927140" y="6388250"/>
            <a:ext cx="899885" cy="469753"/>
          </a:xfrm>
          <a:prstGeom prst="rect">
            <a:avLst/>
          </a:prstGeom>
        </p:spPr>
        <p:txBody>
          <a:bodyPr lIns="0" tIns="0" rIns="0" bIns="0"/>
          <a:lstStyle>
            <a:lvl1pPr algn="r">
              <a:defRPr sz="1600">
                <a:solidFill>
                  <a:schemeClr val="bg2"/>
                </a:solidFill>
                <a:latin typeface="HurmeGeometricSans3 Regular" panose="020B0500020000000000" pitchFamily="34" charset="77"/>
              </a:defRPr>
            </a:lvl1pPr>
          </a:lstStyle>
          <a:p>
            <a:fld id="{2DD13CF1-8092-6F49-9654-85CC076D5544}" type="slidenum">
              <a:rPr lang="en-US" smtClean="0"/>
              <a:pPr/>
              <a:t>‹#›</a:t>
            </a:fld>
            <a:endParaRPr lang="en-US" dirty="0"/>
          </a:p>
        </p:txBody>
      </p:sp>
    </p:spTree>
    <p:extLst>
      <p:ext uri="{BB962C8B-B14F-4D97-AF65-F5344CB8AC3E}">
        <p14:creationId xmlns:p14="http://schemas.microsoft.com/office/powerpoint/2010/main" val="2158248838"/>
      </p:ext>
    </p:extLst>
  </p:cSld>
  <p:clrMapOvr>
    <a:masterClrMapping/>
  </p:clrMapOvr>
  <p:extLst>
    <p:ext uri="{DCECCB84-F9BA-43D5-87BE-67443E8EF086}">
      <p15:sldGuideLst xmlns:p15="http://schemas.microsoft.com/office/powerpoint/2012/main">
        <p15:guide id="1" pos="385">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Quote Content - Colour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85B81B9F-E58D-CE47-AFDF-0D4C65F03266}"/>
              </a:ext>
            </a:extLst>
          </p:cNvPr>
          <p:cNvSpPr>
            <a:spLocks noGrp="1"/>
          </p:cNvSpPr>
          <p:nvPr>
            <p:ph type="sldNum" sz="quarter" idx="12"/>
          </p:nvPr>
        </p:nvSpPr>
        <p:spPr>
          <a:xfrm>
            <a:off x="10927140" y="6388250"/>
            <a:ext cx="899885" cy="469753"/>
          </a:xfrm>
          <a:prstGeom prst="rect">
            <a:avLst/>
          </a:prstGeom>
        </p:spPr>
        <p:txBody>
          <a:bodyPr lIns="0" tIns="0" rIns="0" bIns="0"/>
          <a:lstStyle>
            <a:lvl1pPr algn="r">
              <a:defRPr sz="1600">
                <a:solidFill>
                  <a:schemeClr val="bg2"/>
                </a:solidFill>
                <a:latin typeface="HurmeGeometricSans3 Regular" panose="020B0500020000000000" pitchFamily="34" charset="77"/>
              </a:defRPr>
            </a:lvl1pPr>
          </a:lstStyle>
          <a:p>
            <a:fld id="{2DD13CF1-8092-6F49-9654-85CC076D5544}" type="slidenum">
              <a:rPr lang="en-US" smtClean="0"/>
              <a:pPr/>
              <a:t>‹#›</a:t>
            </a:fld>
            <a:endParaRPr lang="en-US" dirty="0"/>
          </a:p>
        </p:txBody>
      </p:sp>
      <p:sp>
        <p:nvSpPr>
          <p:cNvPr id="7" name="Subtitle 2">
            <a:extLst>
              <a:ext uri="{FF2B5EF4-FFF2-40B4-BE49-F238E27FC236}">
                <a16:creationId xmlns:a16="http://schemas.microsoft.com/office/drawing/2014/main" id="{E3D09078-B1F6-2B45-AD27-5F264F556728}"/>
              </a:ext>
            </a:extLst>
          </p:cNvPr>
          <p:cNvSpPr>
            <a:spLocks noGrp="1"/>
          </p:cNvSpPr>
          <p:nvPr>
            <p:ph type="subTitle" idx="1" hasCustomPrompt="1"/>
          </p:nvPr>
        </p:nvSpPr>
        <p:spPr>
          <a:xfrm>
            <a:off x="2000203" y="1573621"/>
            <a:ext cx="5399316" cy="4376331"/>
          </a:xfrm>
          <a:prstGeom prst="rect">
            <a:avLst/>
          </a:prstGeom>
        </p:spPr>
        <p:txBody>
          <a:bodyPr lIns="0" tIns="0" rIns="0" bIns="0"/>
          <a:lstStyle>
            <a:lvl1pPr marL="0" indent="0" algn="l">
              <a:lnSpc>
                <a:spcPct val="100000"/>
              </a:lnSpc>
              <a:buNone/>
              <a:defRPr sz="1600" b="1" i="0">
                <a:solidFill>
                  <a:srgbClr val="3D495E"/>
                </a:solidFill>
                <a:latin typeface="HurmeGeometricSans3 SemiBold" panose="020B0500020000000000" pitchFamily="34" charset="77"/>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GB" dirty="0"/>
              <a:t>Click to edit Quote</a:t>
            </a:r>
            <a:endParaRPr lang="en-US" dirty="0"/>
          </a:p>
        </p:txBody>
      </p:sp>
    </p:spTree>
    <p:extLst>
      <p:ext uri="{BB962C8B-B14F-4D97-AF65-F5344CB8AC3E}">
        <p14:creationId xmlns:p14="http://schemas.microsoft.com/office/powerpoint/2010/main" val="3546780075"/>
      </p:ext>
    </p:extLst>
  </p:cSld>
  <p:clrMapOvr>
    <a:masterClrMapping/>
  </p:clrMapOvr>
  <p:extLst>
    <p:ext uri="{DCECCB84-F9BA-43D5-87BE-67443E8EF086}">
      <p15:sldGuideLst xmlns:p15="http://schemas.microsoft.com/office/powerpoint/2012/main">
        <p15:guide id="1" pos="385">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Quote Content - Colour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2000203" y="1573621"/>
            <a:ext cx="5399316" cy="4376331"/>
          </a:xfrm>
          <a:prstGeom prst="rect">
            <a:avLst/>
          </a:prstGeom>
        </p:spPr>
        <p:txBody>
          <a:bodyPr lIns="0" tIns="0" rIns="0" bIns="0"/>
          <a:lstStyle>
            <a:lvl1pPr marL="0" indent="0" algn="l">
              <a:lnSpc>
                <a:spcPct val="100000"/>
              </a:lnSpc>
              <a:buNone/>
              <a:defRPr sz="1600" b="1" i="0">
                <a:solidFill>
                  <a:srgbClr val="3D495E"/>
                </a:solidFill>
                <a:latin typeface="HurmeGeometricSans3 SemiBold" panose="020B0500020000000000" pitchFamily="34" charset="77"/>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GB" dirty="0"/>
              <a:t>Click to edit Quote</a:t>
            </a:r>
            <a:endParaRPr lang="en-US" dirty="0"/>
          </a:p>
        </p:txBody>
      </p:sp>
      <p:sp>
        <p:nvSpPr>
          <p:cNvPr id="4" name="Slide Number Placeholder 5">
            <a:extLst>
              <a:ext uri="{FF2B5EF4-FFF2-40B4-BE49-F238E27FC236}">
                <a16:creationId xmlns:a16="http://schemas.microsoft.com/office/drawing/2014/main" id="{498C7E91-0F11-7649-93AD-7FFA9B778C88}"/>
              </a:ext>
            </a:extLst>
          </p:cNvPr>
          <p:cNvSpPr>
            <a:spLocks noGrp="1"/>
          </p:cNvSpPr>
          <p:nvPr>
            <p:ph type="sldNum" sz="quarter" idx="12"/>
          </p:nvPr>
        </p:nvSpPr>
        <p:spPr>
          <a:xfrm>
            <a:off x="10927140" y="6388250"/>
            <a:ext cx="899885" cy="469753"/>
          </a:xfrm>
          <a:prstGeom prst="rect">
            <a:avLst/>
          </a:prstGeom>
        </p:spPr>
        <p:txBody>
          <a:bodyPr lIns="0" tIns="0" rIns="0" bIns="0"/>
          <a:lstStyle>
            <a:lvl1pPr algn="r">
              <a:defRPr sz="1600">
                <a:solidFill>
                  <a:schemeClr val="bg2"/>
                </a:solidFill>
                <a:latin typeface="HurmeGeometricSans3 Regular" panose="020B0500020000000000" pitchFamily="34" charset="77"/>
              </a:defRPr>
            </a:lvl1pPr>
          </a:lstStyle>
          <a:p>
            <a:fld id="{2DD13CF1-8092-6F49-9654-85CC076D5544}" type="slidenum">
              <a:rPr lang="en-US" smtClean="0"/>
              <a:pPr/>
              <a:t>‹#›</a:t>
            </a:fld>
            <a:endParaRPr lang="en-US" dirty="0"/>
          </a:p>
        </p:txBody>
      </p:sp>
    </p:spTree>
    <p:extLst>
      <p:ext uri="{BB962C8B-B14F-4D97-AF65-F5344CB8AC3E}">
        <p14:creationId xmlns:p14="http://schemas.microsoft.com/office/powerpoint/2010/main" val="901887447"/>
      </p:ext>
    </p:extLst>
  </p:cSld>
  <p:clrMapOvr>
    <a:masterClrMapping/>
  </p:clrMapOvr>
  <p:extLst>
    <p:ext uri="{DCECCB84-F9BA-43D5-87BE-67443E8EF086}">
      <p15:sldGuideLst xmlns:p15="http://schemas.microsoft.com/office/powerpoint/2012/main">
        <p15:guide id="1" pos="385">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Back Cov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652368" y="549276"/>
            <a:ext cx="8930216" cy="1024344"/>
          </a:xfrm>
          <a:prstGeom prst="rect">
            <a:avLst/>
          </a:prstGeom>
        </p:spPr>
        <p:txBody>
          <a:bodyPr lIns="0" tIns="0" rIns="0" bIns="0" anchor="t"/>
          <a:lstStyle>
            <a:lvl1pPr marL="9525" indent="0">
              <a:lnSpc>
                <a:spcPts val="3400"/>
              </a:lnSpc>
              <a:tabLst/>
              <a:defRPr sz="3000" b="0" i="0">
                <a:solidFill>
                  <a:schemeClr val="bg2"/>
                </a:solidFill>
                <a:latin typeface="HurmeGeometricSans3 SemiBold" panose="020B0500020000000000" pitchFamily="34" charset="77"/>
              </a:defRPr>
            </a:lvl1pPr>
          </a:lstStyle>
          <a:p>
            <a:r>
              <a:rPr lang="en-GB" dirty="0"/>
              <a:t>Click to edit Slide Title</a:t>
            </a:r>
            <a:endParaRPr lang="en-US" dirty="0"/>
          </a:p>
        </p:txBody>
      </p:sp>
      <p:sp>
        <p:nvSpPr>
          <p:cNvPr id="3" name="Subtitle 2"/>
          <p:cNvSpPr>
            <a:spLocks noGrp="1"/>
          </p:cNvSpPr>
          <p:nvPr>
            <p:ph type="subTitle" idx="1" hasCustomPrompt="1"/>
          </p:nvPr>
        </p:nvSpPr>
        <p:spPr>
          <a:xfrm>
            <a:off x="3652370" y="1573620"/>
            <a:ext cx="8930217" cy="3710760"/>
          </a:xfrm>
          <a:prstGeom prst="rect">
            <a:avLst/>
          </a:prstGeom>
        </p:spPr>
        <p:txBody>
          <a:bodyPr lIns="0" tIns="0" rIns="0" bIns="0"/>
          <a:lstStyle>
            <a:lvl1pPr marL="0" indent="0" algn="l">
              <a:lnSpc>
                <a:spcPct val="100000"/>
              </a:lnSpc>
              <a:buNone/>
              <a:defRPr sz="1600">
                <a:solidFill>
                  <a:schemeClr val="bg2"/>
                </a:solidFill>
                <a:latin typeface="HurmeGeometricSans3 Regular" panose="020B0500020000000000" pitchFamily="34" charset="77"/>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GB" dirty="0"/>
              <a:t>Click to edit Slide Copy</a:t>
            </a:r>
            <a:endParaRPr lang="en-US" dirty="0"/>
          </a:p>
        </p:txBody>
      </p:sp>
      <p:pic>
        <p:nvPicPr>
          <p:cNvPr id="7" name="Picture 6">
            <a:extLst>
              <a:ext uri="{FF2B5EF4-FFF2-40B4-BE49-F238E27FC236}">
                <a16:creationId xmlns:a16="http://schemas.microsoft.com/office/drawing/2014/main" id="{E6476956-EA83-DC4A-9960-9515E9BCC681}"/>
              </a:ext>
            </a:extLst>
          </p:cNvPr>
          <p:cNvPicPr>
            <a:picLocks noChangeAspect="1"/>
          </p:cNvPicPr>
          <p:nvPr userDrawn="1"/>
        </p:nvPicPr>
        <p:blipFill>
          <a:blip r:embed="rId3"/>
          <a:stretch>
            <a:fillRect/>
          </a:stretch>
        </p:blipFill>
        <p:spPr>
          <a:xfrm>
            <a:off x="9883739" y="5284381"/>
            <a:ext cx="1934464" cy="1301496"/>
          </a:xfrm>
          <a:prstGeom prst="rect">
            <a:avLst/>
          </a:prstGeom>
        </p:spPr>
      </p:pic>
    </p:spTree>
    <p:extLst>
      <p:ext uri="{BB962C8B-B14F-4D97-AF65-F5344CB8AC3E}">
        <p14:creationId xmlns:p14="http://schemas.microsoft.com/office/powerpoint/2010/main" val="735777647"/>
      </p:ext>
    </p:extLst>
  </p:cSld>
  <p:clrMapOvr>
    <a:masterClrMapping/>
  </p:clrMapOvr>
  <p:extLst>
    <p:ext uri="{DCECCB84-F9BA-43D5-87BE-67443E8EF086}">
      <p15:sldGuideLst xmlns:p15="http://schemas.microsoft.com/office/powerpoint/2012/main">
        <p15:guide id="1" pos="385">
          <p15:clr>
            <a:srgbClr val="FBAE40"/>
          </p15:clr>
        </p15:guide>
        <p15:guide id="2" pos="1156">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EEB5DA46-9738-4AC7-B08C-6E5347C8A4EF}" type="datetimeFigureOut">
              <a:rPr lang="en-GB" smtClean="0"/>
              <a:t>07/11/2022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847E5BC-B066-4069-A327-8EB5E18E1904}" type="slidenum">
              <a:rPr lang="en-GB" smtClean="0"/>
              <a:t>‹#›</a:t>
            </a:fld>
            <a:endParaRPr lang="en-GB"/>
          </a:p>
        </p:txBody>
      </p:sp>
    </p:spTree>
    <p:extLst>
      <p:ext uri="{BB962C8B-B14F-4D97-AF65-F5344CB8AC3E}">
        <p14:creationId xmlns:p14="http://schemas.microsoft.com/office/powerpoint/2010/main" val="296687140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EB5DA46-9738-4AC7-B08C-6E5347C8A4EF}" type="datetimeFigureOut">
              <a:rPr lang="en-GB" smtClean="0"/>
              <a:t>07/11/2022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847E5BC-B066-4069-A327-8EB5E18E1904}" type="slidenum">
              <a:rPr lang="en-GB" smtClean="0"/>
              <a:t>‹#›</a:t>
            </a:fld>
            <a:endParaRPr lang="en-GB"/>
          </a:p>
        </p:txBody>
      </p:sp>
    </p:spTree>
    <p:extLst>
      <p:ext uri="{BB962C8B-B14F-4D97-AF65-F5344CB8AC3E}">
        <p14:creationId xmlns:p14="http://schemas.microsoft.com/office/powerpoint/2010/main" val="27546881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2EE57-19AB-49F4-BD9A-DDADFEA34846}"/>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162D415-6326-40FB-9DE3-6E28C96A6BC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ACFE38D-8F58-4E67-BBF7-353B4EF6555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58FAB789-DAFC-464D-BD05-DB34EC5B61A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A4AABE1-65B9-49FD-B7D7-046587532E5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E74D06F5-B527-4A7C-8D50-111E2AEDA074}"/>
              </a:ext>
            </a:extLst>
          </p:cNvPr>
          <p:cNvSpPr>
            <a:spLocks noGrp="1"/>
          </p:cNvSpPr>
          <p:nvPr>
            <p:ph type="dt" sz="half" idx="10"/>
          </p:nvPr>
        </p:nvSpPr>
        <p:spPr/>
        <p:txBody>
          <a:bodyPr/>
          <a:lstStyle/>
          <a:p>
            <a:fld id="{BEC2789C-C117-4D90-8231-26D39A73E2C2}" type="datetimeFigureOut">
              <a:rPr lang="en-GB" smtClean="0"/>
              <a:t>07/11/2022</a:t>
            </a:fld>
            <a:endParaRPr lang="en-GB"/>
          </a:p>
        </p:txBody>
      </p:sp>
      <p:sp>
        <p:nvSpPr>
          <p:cNvPr id="8" name="Footer Placeholder 7">
            <a:extLst>
              <a:ext uri="{FF2B5EF4-FFF2-40B4-BE49-F238E27FC236}">
                <a16:creationId xmlns:a16="http://schemas.microsoft.com/office/drawing/2014/main" id="{8BEFDC2D-1523-43D8-99A7-18D385D04DDE}"/>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62321EA2-EC81-4DA8-A92C-5ACB471061DF}"/>
              </a:ext>
            </a:extLst>
          </p:cNvPr>
          <p:cNvSpPr>
            <a:spLocks noGrp="1"/>
          </p:cNvSpPr>
          <p:nvPr>
            <p:ph type="sldNum" sz="quarter" idx="12"/>
          </p:nvPr>
        </p:nvSpPr>
        <p:spPr/>
        <p:txBody>
          <a:bodyPr/>
          <a:lstStyle/>
          <a:p>
            <a:fld id="{B015DD28-204D-43AE-B939-D24A1AABF470}" type="slidenum">
              <a:rPr lang="en-GB" smtClean="0"/>
              <a:t>‹#›</a:t>
            </a:fld>
            <a:endParaRPr lang="en-GB"/>
          </a:p>
        </p:txBody>
      </p:sp>
    </p:spTree>
    <p:extLst>
      <p:ext uri="{BB962C8B-B14F-4D97-AF65-F5344CB8AC3E}">
        <p14:creationId xmlns:p14="http://schemas.microsoft.com/office/powerpoint/2010/main" val="169447403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EB5DA46-9738-4AC7-B08C-6E5347C8A4EF}" type="datetimeFigureOut">
              <a:rPr lang="en-GB" smtClean="0"/>
              <a:t>07/11/2022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847E5BC-B066-4069-A327-8EB5E18E1904}" type="slidenum">
              <a:rPr lang="en-GB" smtClean="0"/>
              <a:t>‹#›</a:t>
            </a:fld>
            <a:endParaRPr lang="en-GB"/>
          </a:p>
        </p:txBody>
      </p:sp>
    </p:spTree>
    <p:extLst>
      <p:ext uri="{BB962C8B-B14F-4D97-AF65-F5344CB8AC3E}">
        <p14:creationId xmlns:p14="http://schemas.microsoft.com/office/powerpoint/2010/main" val="220950324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EEB5DA46-9738-4AC7-B08C-6E5347C8A4EF}" type="datetimeFigureOut">
              <a:rPr lang="en-GB" smtClean="0"/>
              <a:t>07/11/2022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847E5BC-B066-4069-A327-8EB5E18E1904}" type="slidenum">
              <a:rPr lang="en-GB" smtClean="0"/>
              <a:t>‹#›</a:t>
            </a:fld>
            <a:endParaRPr lang="en-GB"/>
          </a:p>
        </p:txBody>
      </p:sp>
    </p:spTree>
    <p:extLst>
      <p:ext uri="{BB962C8B-B14F-4D97-AF65-F5344CB8AC3E}">
        <p14:creationId xmlns:p14="http://schemas.microsoft.com/office/powerpoint/2010/main" val="258755540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EEB5DA46-9738-4AC7-B08C-6E5347C8A4EF}" type="datetimeFigureOut">
              <a:rPr lang="en-GB" smtClean="0"/>
              <a:t>07/11/2022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847E5BC-B066-4069-A327-8EB5E18E1904}" type="slidenum">
              <a:rPr lang="en-GB" smtClean="0"/>
              <a:t>‹#›</a:t>
            </a:fld>
            <a:endParaRPr lang="en-GB"/>
          </a:p>
        </p:txBody>
      </p:sp>
    </p:spTree>
    <p:extLst>
      <p:ext uri="{BB962C8B-B14F-4D97-AF65-F5344CB8AC3E}">
        <p14:creationId xmlns:p14="http://schemas.microsoft.com/office/powerpoint/2010/main" val="17766717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EEB5DA46-9738-4AC7-B08C-6E5347C8A4EF}" type="datetimeFigureOut">
              <a:rPr lang="en-GB" smtClean="0"/>
              <a:t>07/11/2022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847E5BC-B066-4069-A327-8EB5E18E1904}" type="slidenum">
              <a:rPr lang="en-GB" smtClean="0"/>
              <a:t>‹#›</a:t>
            </a:fld>
            <a:endParaRPr lang="en-GB"/>
          </a:p>
        </p:txBody>
      </p:sp>
    </p:spTree>
    <p:extLst>
      <p:ext uri="{BB962C8B-B14F-4D97-AF65-F5344CB8AC3E}">
        <p14:creationId xmlns:p14="http://schemas.microsoft.com/office/powerpoint/2010/main" val="102234349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EB5DA46-9738-4AC7-B08C-6E5347C8A4EF}" type="datetimeFigureOut">
              <a:rPr lang="en-GB" smtClean="0"/>
              <a:t>07/11/2022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847E5BC-B066-4069-A327-8EB5E18E1904}" type="slidenum">
              <a:rPr lang="en-GB" smtClean="0"/>
              <a:t>‹#›</a:t>
            </a:fld>
            <a:endParaRPr lang="en-GB"/>
          </a:p>
        </p:txBody>
      </p:sp>
    </p:spTree>
    <p:extLst>
      <p:ext uri="{BB962C8B-B14F-4D97-AF65-F5344CB8AC3E}">
        <p14:creationId xmlns:p14="http://schemas.microsoft.com/office/powerpoint/2010/main" val="71447017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EB5DA46-9738-4AC7-B08C-6E5347C8A4EF}" type="datetimeFigureOut">
              <a:rPr lang="en-GB" smtClean="0"/>
              <a:t>07/11/2022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847E5BC-B066-4069-A327-8EB5E18E1904}" type="slidenum">
              <a:rPr lang="en-GB" smtClean="0"/>
              <a:t>‹#›</a:t>
            </a:fld>
            <a:endParaRPr lang="en-GB"/>
          </a:p>
        </p:txBody>
      </p:sp>
    </p:spTree>
    <p:extLst>
      <p:ext uri="{BB962C8B-B14F-4D97-AF65-F5344CB8AC3E}">
        <p14:creationId xmlns:p14="http://schemas.microsoft.com/office/powerpoint/2010/main" val="295040115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EB5DA46-9738-4AC7-B08C-6E5347C8A4EF}" type="datetimeFigureOut">
              <a:rPr lang="en-GB" smtClean="0"/>
              <a:t>07/11/2022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847E5BC-B066-4069-A327-8EB5E18E1904}" type="slidenum">
              <a:rPr lang="en-GB" smtClean="0"/>
              <a:t>‹#›</a:t>
            </a:fld>
            <a:endParaRPr lang="en-GB"/>
          </a:p>
        </p:txBody>
      </p:sp>
    </p:spTree>
    <p:extLst>
      <p:ext uri="{BB962C8B-B14F-4D97-AF65-F5344CB8AC3E}">
        <p14:creationId xmlns:p14="http://schemas.microsoft.com/office/powerpoint/2010/main" val="90083955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EB5DA46-9738-4AC7-B08C-6E5347C8A4EF}" type="datetimeFigureOut">
              <a:rPr lang="en-GB" smtClean="0"/>
              <a:t>07/11/2022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847E5BC-B066-4069-A327-8EB5E18E1904}" type="slidenum">
              <a:rPr lang="en-GB" smtClean="0"/>
              <a:t>‹#›</a:t>
            </a:fld>
            <a:endParaRPr lang="en-GB"/>
          </a:p>
        </p:txBody>
      </p:sp>
    </p:spTree>
    <p:extLst>
      <p:ext uri="{BB962C8B-B14F-4D97-AF65-F5344CB8AC3E}">
        <p14:creationId xmlns:p14="http://schemas.microsoft.com/office/powerpoint/2010/main" val="60564228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EB5DA46-9738-4AC7-B08C-6E5347C8A4EF}" type="datetimeFigureOut">
              <a:rPr lang="en-GB" smtClean="0"/>
              <a:t>07/11/2022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847E5BC-B066-4069-A327-8EB5E18E1904}" type="slidenum">
              <a:rPr lang="en-GB" smtClean="0"/>
              <a:t>‹#›</a:t>
            </a:fld>
            <a:endParaRPr lang="en-GB"/>
          </a:p>
        </p:txBody>
      </p:sp>
    </p:spTree>
    <p:extLst>
      <p:ext uri="{BB962C8B-B14F-4D97-AF65-F5344CB8AC3E}">
        <p14:creationId xmlns:p14="http://schemas.microsoft.com/office/powerpoint/2010/main" val="84848260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GB" smtClean="0"/>
              <a:t>07/11/2022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5334348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64FD2-87F3-4C11-8E0E-2A44C4BD741C}"/>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3E88953-9AC2-4949-8A73-F0DD95F1B17C}"/>
              </a:ext>
            </a:extLst>
          </p:cNvPr>
          <p:cNvSpPr>
            <a:spLocks noGrp="1"/>
          </p:cNvSpPr>
          <p:nvPr>
            <p:ph type="dt" sz="half" idx="10"/>
          </p:nvPr>
        </p:nvSpPr>
        <p:spPr/>
        <p:txBody>
          <a:bodyPr/>
          <a:lstStyle/>
          <a:p>
            <a:fld id="{BEC2789C-C117-4D90-8231-26D39A73E2C2}" type="datetimeFigureOut">
              <a:rPr lang="en-GB" smtClean="0"/>
              <a:t>07/11/2022</a:t>
            </a:fld>
            <a:endParaRPr lang="en-GB"/>
          </a:p>
        </p:txBody>
      </p:sp>
      <p:sp>
        <p:nvSpPr>
          <p:cNvPr id="4" name="Footer Placeholder 3">
            <a:extLst>
              <a:ext uri="{FF2B5EF4-FFF2-40B4-BE49-F238E27FC236}">
                <a16:creationId xmlns:a16="http://schemas.microsoft.com/office/drawing/2014/main" id="{40173303-51C1-4E43-BBC8-F504FB13E1CB}"/>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14C446A-8C7B-418D-AC59-0130A2F2A2AE}"/>
              </a:ext>
            </a:extLst>
          </p:cNvPr>
          <p:cNvSpPr>
            <a:spLocks noGrp="1"/>
          </p:cNvSpPr>
          <p:nvPr>
            <p:ph type="sldNum" sz="quarter" idx="12"/>
          </p:nvPr>
        </p:nvSpPr>
        <p:spPr/>
        <p:txBody>
          <a:bodyPr/>
          <a:lstStyle/>
          <a:p>
            <a:fld id="{B015DD28-204D-43AE-B939-D24A1AABF470}" type="slidenum">
              <a:rPr lang="en-GB" smtClean="0"/>
              <a:t>‹#›</a:t>
            </a:fld>
            <a:endParaRPr lang="en-GB"/>
          </a:p>
        </p:txBody>
      </p:sp>
    </p:spTree>
    <p:extLst>
      <p:ext uri="{BB962C8B-B14F-4D97-AF65-F5344CB8AC3E}">
        <p14:creationId xmlns:p14="http://schemas.microsoft.com/office/powerpoint/2010/main" val="124072706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GB" smtClean="0"/>
              <a:t>07/11/2022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12139313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46CE7D5-CF57-46EF-B807-FDD0502418D4}" type="datetimeFigureOut">
              <a:rPr lang="en-GB" smtClean="0"/>
              <a:t>07/11/2022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99892716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6CE7D5-CF57-46EF-B807-FDD0502418D4}" type="datetimeFigureOut">
              <a:rPr lang="en-GB" smtClean="0"/>
              <a:t>07/11/2022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29106697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6CE7D5-CF57-46EF-B807-FDD0502418D4}" type="datetimeFigureOut">
              <a:rPr lang="en-GB" smtClean="0"/>
              <a:t>07/11/2022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86055582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6CE7D5-CF57-46EF-B807-FDD0502418D4}" type="datetimeFigureOut">
              <a:rPr lang="en-GB" smtClean="0"/>
              <a:t>07/11/2022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21040336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GB" smtClean="0"/>
              <a:t>07/11/2022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86937364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07/11/2022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16019737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07/11/2022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05887257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GB" smtClean="0"/>
              <a:t>07/11/2022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68561531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GB" smtClean="0"/>
              <a:t>07/11/2022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7344687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9229683-6367-48AB-972A-9D4D938ECF66}"/>
              </a:ext>
            </a:extLst>
          </p:cNvPr>
          <p:cNvSpPr>
            <a:spLocks noGrp="1"/>
          </p:cNvSpPr>
          <p:nvPr>
            <p:ph type="dt" sz="half" idx="10"/>
          </p:nvPr>
        </p:nvSpPr>
        <p:spPr/>
        <p:txBody>
          <a:bodyPr/>
          <a:lstStyle/>
          <a:p>
            <a:fld id="{BEC2789C-C117-4D90-8231-26D39A73E2C2}" type="datetimeFigureOut">
              <a:rPr lang="en-GB" smtClean="0"/>
              <a:t>07/11/2022</a:t>
            </a:fld>
            <a:endParaRPr lang="en-GB"/>
          </a:p>
        </p:txBody>
      </p:sp>
      <p:sp>
        <p:nvSpPr>
          <p:cNvPr id="3" name="Footer Placeholder 2">
            <a:extLst>
              <a:ext uri="{FF2B5EF4-FFF2-40B4-BE49-F238E27FC236}">
                <a16:creationId xmlns:a16="http://schemas.microsoft.com/office/drawing/2014/main" id="{0893CF13-86CB-4971-9D4F-994FFC925076}"/>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3EAAD5F4-983C-46E2-BCBD-F71F233C61BC}"/>
              </a:ext>
            </a:extLst>
          </p:cNvPr>
          <p:cNvSpPr>
            <a:spLocks noGrp="1"/>
          </p:cNvSpPr>
          <p:nvPr>
            <p:ph type="sldNum" sz="quarter" idx="12"/>
          </p:nvPr>
        </p:nvSpPr>
        <p:spPr/>
        <p:txBody>
          <a:bodyPr/>
          <a:lstStyle/>
          <a:p>
            <a:fld id="{B015DD28-204D-43AE-B939-D24A1AABF470}" type="slidenum">
              <a:rPr lang="en-GB" smtClean="0"/>
              <a:t>‹#›</a:t>
            </a:fld>
            <a:endParaRPr lang="en-GB"/>
          </a:p>
        </p:txBody>
      </p:sp>
    </p:spTree>
    <p:extLst>
      <p:ext uri="{BB962C8B-B14F-4D97-AF65-F5344CB8AC3E}">
        <p14:creationId xmlns:p14="http://schemas.microsoft.com/office/powerpoint/2010/main" val="32447383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9D25D-1DC0-4AF8-9799-DD8964A1181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CD7D8EE-CD55-4F2E-926F-952D302AA81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FBE64E49-8A04-43F9-B63B-D2B5BE2E0F8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7359385-1AFB-4298-853C-54DACD9D0A11}"/>
              </a:ext>
            </a:extLst>
          </p:cNvPr>
          <p:cNvSpPr>
            <a:spLocks noGrp="1"/>
          </p:cNvSpPr>
          <p:nvPr>
            <p:ph type="dt" sz="half" idx="10"/>
          </p:nvPr>
        </p:nvSpPr>
        <p:spPr/>
        <p:txBody>
          <a:bodyPr/>
          <a:lstStyle/>
          <a:p>
            <a:fld id="{BEC2789C-C117-4D90-8231-26D39A73E2C2}" type="datetimeFigureOut">
              <a:rPr lang="en-GB" smtClean="0"/>
              <a:t>07/11/2022</a:t>
            </a:fld>
            <a:endParaRPr lang="en-GB"/>
          </a:p>
        </p:txBody>
      </p:sp>
      <p:sp>
        <p:nvSpPr>
          <p:cNvPr id="6" name="Footer Placeholder 5">
            <a:extLst>
              <a:ext uri="{FF2B5EF4-FFF2-40B4-BE49-F238E27FC236}">
                <a16:creationId xmlns:a16="http://schemas.microsoft.com/office/drawing/2014/main" id="{624D4504-EFA5-4DD7-BEFA-A90FEAAA8AD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AF145CF-1780-4FDB-968D-7581110E4671}"/>
              </a:ext>
            </a:extLst>
          </p:cNvPr>
          <p:cNvSpPr>
            <a:spLocks noGrp="1"/>
          </p:cNvSpPr>
          <p:nvPr>
            <p:ph type="sldNum" sz="quarter" idx="12"/>
          </p:nvPr>
        </p:nvSpPr>
        <p:spPr/>
        <p:txBody>
          <a:bodyPr/>
          <a:lstStyle/>
          <a:p>
            <a:fld id="{B015DD28-204D-43AE-B939-D24A1AABF470}" type="slidenum">
              <a:rPr lang="en-GB" smtClean="0"/>
              <a:t>‹#›</a:t>
            </a:fld>
            <a:endParaRPr lang="en-GB"/>
          </a:p>
        </p:txBody>
      </p:sp>
    </p:spTree>
    <p:extLst>
      <p:ext uri="{BB962C8B-B14F-4D97-AF65-F5344CB8AC3E}">
        <p14:creationId xmlns:p14="http://schemas.microsoft.com/office/powerpoint/2010/main" val="1683496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E12A3-DE21-488D-9D63-0DDEB261560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CBF2942F-3CFF-41DC-8FEE-B1327A4E1A8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FF1837D7-8047-42DF-9BCA-5B8199056C5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37EB69A-5521-47BC-89F4-EE06C5632DDE}"/>
              </a:ext>
            </a:extLst>
          </p:cNvPr>
          <p:cNvSpPr>
            <a:spLocks noGrp="1"/>
          </p:cNvSpPr>
          <p:nvPr>
            <p:ph type="dt" sz="half" idx="10"/>
          </p:nvPr>
        </p:nvSpPr>
        <p:spPr/>
        <p:txBody>
          <a:bodyPr/>
          <a:lstStyle/>
          <a:p>
            <a:fld id="{BEC2789C-C117-4D90-8231-26D39A73E2C2}" type="datetimeFigureOut">
              <a:rPr lang="en-GB" smtClean="0"/>
              <a:t>07/11/2022</a:t>
            </a:fld>
            <a:endParaRPr lang="en-GB"/>
          </a:p>
        </p:txBody>
      </p:sp>
      <p:sp>
        <p:nvSpPr>
          <p:cNvPr id="6" name="Footer Placeholder 5">
            <a:extLst>
              <a:ext uri="{FF2B5EF4-FFF2-40B4-BE49-F238E27FC236}">
                <a16:creationId xmlns:a16="http://schemas.microsoft.com/office/drawing/2014/main" id="{F52C81D4-2BFF-4CBD-A832-299C9A499A8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7F97D49-D037-4DC6-87C0-B82CC5103177}"/>
              </a:ext>
            </a:extLst>
          </p:cNvPr>
          <p:cNvSpPr>
            <a:spLocks noGrp="1"/>
          </p:cNvSpPr>
          <p:nvPr>
            <p:ph type="sldNum" sz="quarter" idx="12"/>
          </p:nvPr>
        </p:nvSpPr>
        <p:spPr/>
        <p:txBody>
          <a:bodyPr/>
          <a:lstStyle/>
          <a:p>
            <a:fld id="{B015DD28-204D-43AE-B939-D24A1AABF470}" type="slidenum">
              <a:rPr lang="en-GB" smtClean="0"/>
              <a:t>‹#›</a:t>
            </a:fld>
            <a:endParaRPr lang="en-GB"/>
          </a:p>
        </p:txBody>
      </p:sp>
    </p:spTree>
    <p:extLst>
      <p:ext uri="{BB962C8B-B14F-4D97-AF65-F5344CB8AC3E}">
        <p14:creationId xmlns:p14="http://schemas.microsoft.com/office/powerpoint/2010/main" val="3948880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theme" Target="../theme/theme4.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image" Target="../media/image11.png"/><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6.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950D36A-BEFD-4726-94CC-4E1910FF758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9017164-3C06-4976-A7D2-EEEBD23F4C7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39D3C14-1411-4B8A-93E4-5CE3C72095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C2789C-C117-4D90-8231-26D39A73E2C2}" type="datetimeFigureOut">
              <a:rPr lang="en-GB" smtClean="0"/>
              <a:t>07/11/2022</a:t>
            </a:fld>
            <a:endParaRPr lang="en-GB"/>
          </a:p>
        </p:txBody>
      </p:sp>
      <p:sp>
        <p:nvSpPr>
          <p:cNvPr id="5" name="Footer Placeholder 4">
            <a:extLst>
              <a:ext uri="{FF2B5EF4-FFF2-40B4-BE49-F238E27FC236}">
                <a16:creationId xmlns:a16="http://schemas.microsoft.com/office/drawing/2014/main" id="{3892F071-624C-4CF0-A8DA-5030B4D7EBA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55D8E2FC-5042-4124-9251-0DB9CB16D47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15DD28-204D-43AE-B939-D24A1AABF470}" type="slidenum">
              <a:rPr lang="en-GB" smtClean="0"/>
              <a:t>‹#›</a:t>
            </a:fld>
            <a:endParaRPr lang="en-GB"/>
          </a:p>
        </p:txBody>
      </p:sp>
    </p:spTree>
    <p:extLst>
      <p:ext uri="{BB962C8B-B14F-4D97-AF65-F5344CB8AC3E}">
        <p14:creationId xmlns:p14="http://schemas.microsoft.com/office/powerpoint/2010/main" val="38552007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55262" y="274638"/>
            <a:ext cx="9027137" cy="1143000"/>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p:cNvSpPr>
            <a:spLocks noGrp="1"/>
          </p:cNvSpPr>
          <p:nvPr>
            <p:ph type="body" idx="1"/>
          </p:nvPr>
        </p:nvSpPr>
        <p:spPr>
          <a:xfrm>
            <a:off x="2555262" y="1600201"/>
            <a:ext cx="9027137" cy="4525963"/>
          </a:xfrm>
          <a:prstGeom prst="rect">
            <a:avLst/>
          </a:prstGeom>
        </p:spPr>
        <p:txBody>
          <a:bodyPr vert="horz" lIns="91440" tIns="45720" rIns="91440" bIns="45720" rtlCol="0">
            <a:normAutofit/>
          </a:bodyPr>
          <a:lstStyle/>
          <a:p>
            <a:pPr lvl="0"/>
            <a:r>
              <a:rPr lang="en-GB" dirty="0"/>
              <a:t>Click to edit Master text style</a:t>
            </a:r>
          </a:p>
        </p:txBody>
      </p:sp>
      <p:sp>
        <p:nvSpPr>
          <p:cNvPr id="6" name="Slide Number Placeholder 5"/>
          <p:cNvSpPr>
            <a:spLocks noGrp="1"/>
          </p:cNvSpPr>
          <p:nvPr>
            <p:ph type="sldNum" sz="quarter" idx="4"/>
          </p:nvPr>
        </p:nvSpPr>
        <p:spPr>
          <a:xfrm>
            <a:off x="609600" y="6356351"/>
            <a:ext cx="10972800" cy="365125"/>
          </a:xfrm>
          <a:prstGeom prst="rect">
            <a:avLst/>
          </a:prstGeom>
        </p:spPr>
        <p:txBody>
          <a:bodyPr vert="horz" lIns="91440" tIns="45720" rIns="91440" bIns="45720" rtlCol="0" anchor="ctr"/>
          <a:lstStyle>
            <a:lvl1pPr algn="l">
              <a:defRPr sz="1200">
                <a:solidFill>
                  <a:srgbClr val="FFFFFF"/>
                </a:solidFill>
              </a:defRPr>
            </a:lvl1pPr>
          </a:lstStyle>
          <a:p>
            <a:fld id="{2DD13CF1-8092-6F49-9654-85CC076D5544}" type="slidenum">
              <a:rPr lang="en-US" smtClean="0"/>
              <a:pPr/>
              <a:t>‹#›</a:t>
            </a:fld>
            <a:endParaRPr lang="en-US" dirty="0"/>
          </a:p>
        </p:txBody>
      </p:sp>
    </p:spTree>
    <p:extLst>
      <p:ext uri="{BB962C8B-B14F-4D97-AF65-F5344CB8AC3E}">
        <p14:creationId xmlns:p14="http://schemas.microsoft.com/office/powerpoint/2010/main" val="370226577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457200" rtl="0" eaLnBrk="1" latinLnBrk="0" hangingPunct="1">
        <a:spcBef>
          <a:spcPct val="0"/>
        </a:spcBef>
        <a:buNone/>
        <a:defRPr sz="3200" b="1" kern="1200">
          <a:solidFill>
            <a:srgbClr val="00B1BB"/>
          </a:solidFill>
          <a:latin typeface="+mj-lt"/>
          <a:ea typeface="+mj-ea"/>
          <a:cs typeface="+mj-cs"/>
        </a:defRPr>
      </a:lvl1pPr>
    </p:titleStyle>
    <p:bodyStyle>
      <a:lvl1pPr marL="0" indent="0" algn="l" defTabSz="457200" rtl="0" eaLnBrk="1" latinLnBrk="0" hangingPunct="1">
        <a:spcBef>
          <a:spcPct val="20000"/>
        </a:spcBef>
        <a:buFont typeface="Arial"/>
        <a:buNone/>
        <a:defRPr sz="2000" kern="1200">
          <a:solidFill>
            <a:srgbClr val="31323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rgbClr val="31323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31323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31323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31323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55262" y="274638"/>
            <a:ext cx="9027137" cy="1143000"/>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p:cNvSpPr>
            <a:spLocks noGrp="1"/>
          </p:cNvSpPr>
          <p:nvPr>
            <p:ph type="body" idx="1"/>
          </p:nvPr>
        </p:nvSpPr>
        <p:spPr>
          <a:xfrm>
            <a:off x="2555262" y="1600201"/>
            <a:ext cx="9027137" cy="4525963"/>
          </a:xfrm>
          <a:prstGeom prst="rect">
            <a:avLst/>
          </a:prstGeom>
        </p:spPr>
        <p:txBody>
          <a:bodyPr vert="horz" lIns="91440" tIns="45720" rIns="91440" bIns="45720" rtlCol="0">
            <a:normAutofit/>
          </a:bodyPr>
          <a:lstStyle/>
          <a:p>
            <a:pPr lvl="0"/>
            <a:r>
              <a:rPr lang="en-GB" dirty="0"/>
              <a:t>Click to edit Master text style</a:t>
            </a:r>
          </a:p>
        </p:txBody>
      </p:sp>
      <p:sp>
        <p:nvSpPr>
          <p:cNvPr id="6" name="Slide Number Placeholder 5"/>
          <p:cNvSpPr>
            <a:spLocks noGrp="1"/>
          </p:cNvSpPr>
          <p:nvPr>
            <p:ph type="sldNum" sz="quarter" idx="4"/>
          </p:nvPr>
        </p:nvSpPr>
        <p:spPr>
          <a:xfrm>
            <a:off x="609600" y="6356351"/>
            <a:ext cx="10972800" cy="365125"/>
          </a:xfrm>
          <a:prstGeom prst="rect">
            <a:avLst/>
          </a:prstGeom>
        </p:spPr>
        <p:txBody>
          <a:bodyPr vert="horz" lIns="91440" tIns="45720" rIns="91440" bIns="45720" rtlCol="0" anchor="ctr"/>
          <a:lstStyle>
            <a:lvl1pPr algn="l">
              <a:defRPr sz="1200">
                <a:solidFill>
                  <a:srgbClr val="FFFFFF"/>
                </a:solidFill>
              </a:defRPr>
            </a:lvl1pPr>
          </a:lstStyle>
          <a:p>
            <a:fld id="{2DD13CF1-8092-6F49-9654-85CC076D5544}" type="slidenum">
              <a:rPr lang="en-US" smtClean="0"/>
              <a:pPr/>
              <a:t>‹#›</a:t>
            </a:fld>
            <a:endParaRPr lang="en-US" dirty="0"/>
          </a:p>
        </p:txBody>
      </p:sp>
    </p:spTree>
    <p:extLst>
      <p:ext uri="{BB962C8B-B14F-4D97-AF65-F5344CB8AC3E}">
        <p14:creationId xmlns:p14="http://schemas.microsoft.com/office/powerpoint/2010/main" val="379953379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457200" rtl="0" eaLnBrk="1" latinLnBrk="0" hangingPunct="1">
        <a:spcBef>
          <a:spcPct val="0"/>
        </a:spcBef>
        <a:buNone/>
        <a:defRPr sz="3200" b="1" kern="1200">
          <a:solidFill>
            <a:srgbClr val="00B1BB"/>
          </a:solidFill>
          <a:latin typeface="+mj-lt"/>
          <a:ea typeface="+mj-ea"/>
          <a:cs typeface="+mj-cs"/>
        </a:defRPr>
      </a:lvl1pPr>
    </p:titleStyle>
    <p:bodyStyle>
      <a:lvl1pPr marL="0" indent="0" algn="l" defTabSz="457200" rtl="0" eaLnBrk="1" latinLnBrk="0" hangingPunct="1">
        <a:spcBef>
          <a:spcPct val="20000"/>
        </a:spcBef>
        <a:buFont typeface="Arial"/>
        <a:buNone/>
        <a:defRPr sz="2000" kern="1200">
          <a:solidFill>
            <a:srgbClr val="31323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rgbClr val="31323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31323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31323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31323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180064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Lst>
  <p:hf hdr="0" ftr="0" dt="0"/>
  <p:txStyles>
    <p:titleStyle>
      <a:lvl1pPr algn="l" defTabSz="457189" rtl="0" eaLnBrk="1" latinLnBrk="0" hangingPunct="1">
        <a:spcBef>
          <a:spcPct val="0"/>
        </a:spcBef>
        <a:buNone/>
        <a:defRPr sz="3200" b="1" kern="1200">
          <a:solidFill>
            <a:srgbClr val="00B1BB"/>
          </a:solidFill>
          <a:latin typeface="+mj-lt"/>
          <a:ea typeface="+mj-ea"/>
          <a:cs typeface="+mj-cs"/>
        </a:defRPr>
      </a:lvl1pPr>
    </p:titleStyle>
    <p:bodyStyle>
      <a:lvl1pPr marL="0" indent="0" algn="l" defTabSz="457189" rtl="0" eaLnBrk="1" latinLnBrk="0" hangingPunct="1">
        <a:spcBef>
          <a:spcPct val="20000"/>
        </a:spcBef>
        <a:buFont typeface="Arial"/>
        <a:buNone/>
        <a:defRPr sz="2000" kern="1200">
          <a:solidFill>
            <a:srgbClr val="313231"/>
          </a:solidFill>
          <a:latin typeface="+mn-lt"/>
          <a:ea typeface="+mn-ea"/>
          <a:cs typeface="+mn-cs"/>
        </a:defRPr>
      </a:lvl1pPr>
      <a:lvl2pPr marL="742932" indent="-285744" algn="l" defTabSz="457189" rtl="0" eaLnBrk="1" latinLnBrk="0" hangingPunct="1">
        <a:spcBef>
          <a:spcPct val="20000"/>
        </a:spcBef>
        <a:buFont typeface="Arial"/>
        <a:buChar char="–"/>
        <a:defRPr sz="2800" kern="1200">
          <a:solidFill>
            <a:srgbClr val="313231"/>
          </a:solidFill>
          <a:latin typeface="+mn-lt"/>
          <a:ea typeface="+mn-ea"/>
          <a:cs typeface="+mn-cs"/>
        </a:defRPr>
      </a:lvl2pPr>
      <a:lvl3pPr marL="1142971" indent="-228594" algn="l" defTabSz="457189" rtl="0" eaLnBrk="1" latinLnBrk="0" hangingPunct="1">
        <a:spcBef>
          <a:spcPct val="20000"/>
        </a:spcBef>
        <a:buFont typeface="Arial"/>
        <a:buChar char="•"/>
        <a:defRPr sz="2400" kern="1200">
          <a:solidFill>
            <a:srgbClr val="313231"/>
          </a:solidFill>
          <a:latin typeface="+mn-lt"/>
          <a:ea typeface="+mn-ea"/>
          <a:cs typeface="+mn-cs"/>
        </a:defRPr>
      </a:lvl3pPr>
      <a:lvl4pPr marL="1600160" indent="-228594" algn="l" defTabSz="457189" rtl="0" eaLnBrk="1" latinLnBrk="0" hangingPunct="1">
        <a:spcBef>
          <a:spcPct val="20000"/>
        </a:spcBef>
        <a:buFont typeface="Arial"/>
        <a:buChar char="–"/>
        <a:defRPr sz="2000" kern="1200">
          <a:solidFill>
            <a:srgbClr val="313231"/>
          </a:solidFill>
          <a:latin typeface="+mn-lt"/>
          <a:ea typeface="+mn-ea"/>
          <a:cs typeface="+mn-cs"/>
        </a:defRPr>
      </a:lvl4pPr>
      <a:lvl5pPr marL="2057349" indent="-228594" algn="l" defTabSz="457189" rtl="0" eaLnBrk="1" latinLnBrk="0" hangingPunct="1">
        <a:spcBef>
          <a:spcPct val="20000"/>
        </a:spcBef>
        <a:buFont typeface="Arial"/>
        <a:buChar char="»"/>
        <a:defRPr sz="2000" kern="1200">
          <a:solidFill>
            <a:srgbClr val="31323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5">
          <p15:clr>
            <a:srgbClr val="F26B43"/>
          </p15:clr>
        </p15:guide>
        <p15:guide id="2" orient="horz" pos="260">
          <p15:clr>
            <a:srgbClr val="F26B43"/>
          </p15:clr>
        </p15:guide>
        <p15:guide id="3" pos="5375">
          <p15:clr>
            <a:srgbClr val="F26B43"/>
          </p15:clr>
        </p15:guide>
        <p15:guide id="4" orient="horz" pos="281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B5DA46-9738-4AC7-B08C-6E5347C8A4EF}" type="datetimeFigureOut">
              <a:rPr lang="en-GB" smtClean="0"/>
              <a:t>07/11/2022</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847E5BC-B066-4069-A327-8EB5E18E1904}" type="slidenum">
              <a:rPr lang="en-GB" smtClean="0"/>
              <a:t>‹#›</a:t>
            </a:fld>
            <a:endParaRPr lang="en-GB"/>
          </a:p>
        </p:txBody>
      </p:sp>
    </p:spTree>
    <p:extLst>
      <p:ext uri="{BB962C8B-B14F-4D97-AF65-F5344CB8AC3E}">
        <p14:creationId xmlns:p14="http://schemas.microsoft.com/office/powerpoint/2010/main" val="3812051981"/>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GB" smtClean="0"/>
              <a:t>07/11/2022</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GB" smtClean="0"/>
              <a:t>‹#›</a:t>
            </a:fld>
            <a:endParaRPr lang="en-GB"/>
          </a:p>
        </p:txBody>
      </p:sp>
    </p:spTree>
    <p:extLst>
      <p:ext uri="{BB962C8B-B14F-4D97-AF65-F5344CB8AC3E}">
        <p14:creationId xmlns:p14="http://schemas.microsoft.com/office/powerpoint/2010/main" val="192964402"/>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49.xml"/><Relationship Id="rId5" Type="http://schemas.openxmlformats.org/officeDocument/2006/relationships/image" Target="../media/image37.png"/><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8" Type="http://schemas.openxmlformats.org/officeDocument/2006/relationships/image" Target="../media/image43.jpg"/><Relationship Id="rId3" Type="http://schemas.openxmlformats.org/officeDocument/2006/relationships/image" Target="../media/image38.png"/><Relationship Id="rId7" Type="http://schemas.openxmlformats.org/officeDocument/2006/relationships/image" Target="../media/image42.jpeg"/><Relationship Id="rId2" Type="http://schemas.openxmlformats.org/officeDocument/2006/relationships/image" Target="../media/image28.png"/><Relationship Id="rId1" Type="http://schemas.openxmlformats.org/officeDocument/2006/relationships/slideLayout" Target="../slideLayouts/slideLayout49.xml"/><Relationship Id="rId6" Type="http://schemas.openxmlformats.org/officeDocument/2006/relationships/image" Target="../media/image41.png"/><Relationship Id="rId5" Type="http://schemas.openxmlformats.org/officeDocument/2006/relationships/image" Target="../media/image40.jpeg"/><Relationship Id="rId10" Type="http://schemas.openxmlformats.org/officeDocument/2006/relationships/image" Target="../media/image45.jpeg"/><Relationship Id="rId4" Type="http://schemas.openxmlformats.org/officeDocument/2006/relationships/image" Target="../media/image39.jpeg"/><Relationship Id="rId9" Type="http://schemas.openxmlformats.org/officeDocument/2006/relationships/image" Target="../media/image44.jpeg"/></Relationships>
</file>

<file path=ppt/slides/_rels/slide1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8.png"/><Relationship Id="rId1" Type="http://schemas.openxmlformats.org/officeDocument/2006/relationships/slideLayout" Target="../slideLayouts/slideLayout49.xml"/><Relationship Id="rId5" Type="http://schemas.openxmlformats.org/officeDocument/2006/relationships/image" Target="../media/image48.png"/><Relationship Id="rId4" Type="http://schemas.openxmlformats.org/officeDocument/2006/relationships/image" Target="../media/image47.png"/></Relationships>
</file>

<file path=ppt/slides/_rels/slide13.xml.rels><?xml version="1.0" encoding="UTF-8" standalone="yes"?>
<Relationships xmlns="http://schemas.openxmlformats.org/package/2006/relationships"><Relationship Id="rId3" Type="http://schemas.openxmlformats.org/officeDocument/2006/relationships/image" Target="../media/image49.jpeg"/><Relationship Id="rId7" Type="http://schemas.openxmlformats.org/officeDocument/2006/relationships/image" Target="../media/image53.png"/><Relationship Id="rId2" Type="http://schemas.openxmlformats.org/officeDocument/2006/relationships/image" Target="../media/image28.png"/><Relationship Id="rId1" Type="http://schemas.openxmlformats.org/officeDocument/2006/relationships/slideLayout" Target="../slideLayouts/slideLayout49.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14.xml.rels><?xml version="1.0" encoding="UTF-8" standalone="yes"?>
<Relationships xmlns="http://schemas.openxmlformats.org/package/2006/relationships"><Relationship Id="rId8" Type="http://schemas.openxmlformats.org/officeDocument/2006/relationships/image" Target="../media/image60.jpeg"/><Relationship Id="rId13" Type="http://schemas.openxmlformats.org/officeDocument/2006/relationships/image" Target="../media/image65.jpeg"/><Relationship Id="rId3" Type="http://schemas.openxmlformats.org/officeDocument/2006/relationships/image" Target="../media/image55.png"/><Relationship Id="rId7" Type="http://schemas.openxmlformats.org/officeDocument/2006/relationships/image" Target="../media/image59.jpeg"/><Relationship Id="rId12" Type="http://schemas.openxmlformats.org/officeDocument/2006/relationships/image" Target="../media/image64.jpeg"/><Relationship Id="rId2" Type="http://schemas.openxmlformats.org/officeDocument/2006/relationships/image" Target="../media/image54.jpeg"/><Relationship Id="rId16" Type="http://schemas.openxmlformats.org/officeDocument/2006/relationships/image" Target="../media/image68.jpeg"/><Relationship Id="rId1" Type="http://schemas.openxmlformats.org/officeDocument/2006/relationships/slideLayout" Target="../slideLayouts/slideLayout49.xml"/><Relationship Id="rId6" Type="http://schemas.openxmlformats.org/officeDocument/2006/relationships/image" Target="../media/image58.jpeg"/><Relationship Id="rId11" Type="http://schemas.openxmlformats.org/officeDocument/2006/relationships/image" Target="../media/image63.jpeg"/><Relationship Id="rId5" Type="http://schemas.openxmlformats.org/officeDocument/2006/relationships/image" Target="../media/image57.jpeg"/><Relationship Id="rId15" Type="http://schemas.openxmlformats.org/officeDocument/2006/relationships/image" Target="../media/image67.jpeg"/><Relationship Id="rId10" Type="http://schemas.openxmlformats.org/officeDocument/2006/relationships/image" Target="../media/image62.jpeg"/><Relationship Id="rId4" Type="http://schemas.openxmlformats.org/officeDocument/2006/relationships/image" Target="../media/image56.jpeg"/><Relationship Id="rId9" Type="http://schemas.openxmlformats.org/officeDocument/2006/relationships/image" Target="../media/image61.jpeg"/><Relationship Id="rId14" Type="http://schemas.openxmlformats.org/officeDocument/2006/relationships/image" Target="../media/image66.jpeg"/></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6.xml.rels><?xml version="1.0" encoding="UTF-8" standalone="yes"?>
<Relationships xmlns="http://schemas.openxmlformats.org/package/2006/relationships"><Relationship Id="rId8" Type="http://schemas.openxmlformats.org/officeDocument/2006/relationships/hyperlink" Target="https://www.knowledge7.com/services/mobile-development/mobile-enterprise-applications/" TargetMode="External"/><Relationship Id="rId3" Type="http://schemas.openxmlformats.org/officeDocument/2006/relationships/diagramLayout" Target="../diagrams/layout3.xml"/><Relationship Id="rId7" Type="http://schemas.openxmlformats.org/officeDocument/2006/relationships/image" Target="../media/image71.jpeg"/><Relationship Id="rId12" Type="http://schemas.openxmlformats.org/officeDocument/2006/relationships/hyperlink" Target="https://www.goodfreephotos.com/vector-images/group-of-members-users-icon.png.php" TargetMode="External"/><Relationship Id="rId2" Type="http://schemas.openxmlformats.org/officeDocument/2006/relationships/diagramData" Target="../diagrams/data3.xml"/><Relationship Id="rId1" Type="http://schemas.openxmlformats.org/officeDocument/2006/relationships/slideLayout" Target="../slideLayouts/slideLayout13.xml"/><Relationship Id="rId6" Type="http://schemas.microsoft.com/office/2007/relationships/diagramDrawing" Target="../diagrams/drawing3.xml"/><Relationship Id="rId11" Type="http://schemas.openxmlformats.org/officeDocument/2006/relationships/image" Target="../media/image73.png"/><Relationship Id="rId5" Type="http://schemas.openxmlformats.org/officeDocument/2006/relationships/diagramColors" Target="../diagrams/colors3.xml"/><Relationship Id="rId10" Type="http://schemas.openxmlformats.org/officeDocument/2006/relationships/hyperlink" Target="https://openclipart.org/detail/74185/community" TargetMode="External"/><Relationship Id="rId4" Type="http://schemas.openxmlformats.org/officeDocument/2006/relationships/diagramQuickStyle" Target="../diagrams/quickStyle3.xml"/><Relationship Id="rId9" Type="http://schemas.openxmlformats.org/officeDocument/2006/relationships/image" Target="../media/image72.png"/></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3.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3.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13.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jpg"/><Relationship Id="rId1" Type="http://schemas.openxmlformats.org/officeDocument/2006/relationships/slideLayout" Target="../slideLayouts/slideLayout59.xml"/></Relationships>
</file>

<file path=ppt/slides/_rels/slide21.xml.rels><?xml version="1.0" encoding="UTF-8" standalone="yes"?>
<Relationships xmlns="http://schemas.openxmlformats.org/package/2006/relationships"><Relationship Id="rId8" Type="http://schemas.openxmlformats.org/officeDocument/2006/relationships/image" Target="../media/image81.jpeg"/><Relationship Id="rId3" Type="http://schemas.openxmlformats.org/officeDocument/2006/relationships/image" Target="../media/image75.png"/><Relationship Id="rId7" Type="http://schemas.openxmlformats.org/officeDocument/2006/relationships/image" Target="../media/image80.jpeg"/><Relationship Id="rId2" Type="http://schemas.openxmlformats.org/officeDocument/2006/relationships/image" Target="../media/image76.jpeg"/><Relationship Id="rId1" Type="http://schemas.openxmlformats.org/officeDocument/2006/relationships/slideLayout" Target="../slideLayouts/slideLayout60.xml"/><Relationship Id="rId6" Type="http://schemas.openxmlformats.org/officeDocument/2006/relationships/image" Target="../media/image79.jpg"/><Relationship Id="rId5" Type="http://schemas.openxmlformats.org/officeDocument/2006/relationships/image" Target="../media/image78.png"/><Relationship Id="rId4" Type="http://schemas.openxmlformats.org/officeDocument/2006/relationships/image" Target="../media/image77.jpeg"/><Relationship Id="rId9" Type="http://schemas.openxmlformats.org/officeDocument/2006/relationships/image" Target="../media/image82.jpg"/></Relationships>
</file>

<file path=ppt/slides/_rels/slide2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75.png"/><Relationship Id="rId1" Type="http://schemas.openxmlformats.org/officeDocument/2006/relationships/slideLayout" Target="../slideLayouts/slideLayout60.xml"/></Relationships>
</file>

<file path=ppt/slides/_rels/slide2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75.png"/><Relationship Id="rId1" Type="http://schemas.openxmlformats.org/officeDocument/2006/relationships/slideLayout" Target="../slideLayouts/slideLayout60.xml"/></Relationships>
</file>

<file path=ppt/slides/_rels/slide2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75.png"/><Relationship Id="rId1" Type="http://schemas.openxmlformats.org/officeDocument/2006/relationships/slideLayout" Target="../slideLayouts/slideLayout60.xml"/></Relationships>
</file>

<file path=ppt/slides/_rels/slide2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86.png"/><Relationship Id="rId1" Type="http://schemas.openxmlformats.org/officeDocument/2006/relationships/slideLayout" Target="../slideLayouts/slideLayout6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35.xml"/><Relationship Id="rId4" Type="http://schemas.openxmlformats.org/officeDocument/2006/relationships/image" Target="../media/image2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7.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49.xml"/></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49.xml"/></Relationships>
</file>

<file path=ppt/slides/_rels/slide9.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8.png"/><Relationship Id="rId1" Type="http://schemas.openxmlformats.org/officeDocument/2006/relationships/slideLayout" Target="../slideLayouts/slideLayout49.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COVER IMAG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rot="20958460">
            <a:off x="3162075" y="2411621"/>
            <a:ext cx="8926900" cy="830997"/>
          </a:xfrm>
          <a:prstGeom prst="rect">
            <a:avLst/>
          </a:prstGeom>
          <a:noFill/>
        </p:spPr>
        <p:txBody>
          <a:bodyPr wrap="square" rtlCol="0" anchor="t">
            <a:spAutoFit/>
          </a:bodyPr>
          <a:lstStyle/>
          <a:p>
            <a:pPr defTabSz="457200"/>
            <a:r>
              <a:rPr lang="en-US" sz="2400" b="1" dirty="0">
                <a:solidFill>
                  <a:prstClr val="black"/>
                </a:solidFill>
                <a:latin typeface="Arial"/>
              </a:rPr>
              <a:t>Views from Locality, Old Fire Station, </a:t>
            </a:r>
            <a:r>
              <a:rPr lang="en-US" sz="2400" b="1" dirty="0" err="1">
                <a:solidFill>
                  <a:prstClr val="black"/>
                </a:solidFill>
                <a:latin typeface="Arial"/>
              </a:rPr>
              <a:t>Wrigleys</a:t>
            </a:r>
            <a:r>
              <a:rPr lang="en-US" sz="2400" b="1" dirty="0">
                <a:solidFill>
                  <a:prstClr val="black"/>
                </a:solidFill>
                <a:latin typeface="Arial"/>
              </a:rPr>
              <a:t> Solicitors, Soar …. And you!</a:t>
            </a:r>
          </a:p>
        </p:txBody>
      </p:sp>
      <p:sp>
        <p:nvSpPr>
          <p:cNvPr id="8" name="TextBox 7"/>
          <p:cNvSpPr txBox="1"/>
          <p:nvPr/>
        </p:nvSpPr>
        <p:spPr>
          <a:xfrm rot="20945843">
            <a:off x="2950738" y="1131756"/>
            <a:ext cx="8170082" cy="1200329"/>
          </a:xfrm>
          <a:prstGeom prst="rect">
            <a:avLst/>
          </a:prstGeom>
          <a:noFill/>
        </p:spPr>
        <p:txBody>
          <a:bodyPr wrap="square" rtlCol="0">
            <a:spAutoFit/>
          </a:bodyPr>
          <a:lstStyle/>
          <a:p>
            <a:pPr defTabSz="457200"/>
            <a:r>
              <a:rPr lang="en-GB" sz="3600" b="1" dirty="0">
                <a:solidFill>
                  <a:srgbClr val="00B1BB"/>
                </a:solidFill>
                <a:latin typeface="Arial"/>
              </a:rPr>
              <a:t>Maximising use of community assets in a cost-of-living crisis</a:t>
            </a:r>
            <a:endParaRPr lang="en-US" sz="3600" b="1" dirty="0">
              <a:solidFill>
                <a:srgbClr val="00B1BB"/>
              </a:solidFill>
              <a:latin typeface="Arial"/>
            </a:endParaRPr>
          </a:p>
        </p:txBody>
      </p:sp>
      <p:pic>
        <p:nvPicPr>
          <p:cNvPr id="5" name="Picture 4" descr="Logo&#10;&#10;Description automatically generated">
            <a:extLst>
              <a:ext uri="{FF2B5EF4-FFF2-40B4-BE49-F238E27FC236}">
                <a16:creationId xmlns:a16="http://schemas.microsoft.com/office/drawing/2014/main" id="{21E57493-A0B9-49D5-8DC9-F4BEFD2D3371}"/>
              </a:ext>
            </a:extLst>
          </p:cNvPr>
          <p:cNvPicPr>
            <a:picLocks noChangeAspect="1"/>
          </p:cNvPicPr>
          <p:nvPr/>
        </p:nvPicPr>
        <p:blipFill>
          <a:blip r:embed="rId3"/>
          <a:stretch>
            <a:fillRect/>
          </a:stretch>
        </p:blipFill>
        <p:spPr>
          <a:xfrm>
            <a:off x="9124950" y="5829300"/>
            <a:ext cx="1543050" cy="1028701"/>
          </a:xfrm>
          <a:prstGeom prst="rect">
            <a:avLst/>
          </a:prstGeom>
        </p:spPr>
      </p:pic>
      <p:sp>
        <p:nvSpPr>
          <p:cNvPr id="7" name="TextBox 6">
            <a:extLst>
              <a:ext uri="{FF2B5EF4-FFF2-40B4-BE49-F238E27FC236}">
                <a16:creationId xmlns:a16="http://schemas.microsoft.com/office/drawing/2014/main" id="{4CD7A396-F48D-4AF9-9F9D-BAB85F88D053}"/>
              </a:ext>
            </a:extLst>
          </p:cNvPr>
          <p:cNvSpPr txBox="1"/>
          <p:nvPr/>
        </p:nvSpPr>
        <p:spPr>
          <a:xfrm>
            <a:off x="8383665" y="6212844"/>
            <a:ext cx="1837677" cy="261610"/>
          </a:xfrm>
          <a:prstGeom prst="rect">
            <a:avLst/>
          </a:prstGeom>
          <a:noFill/>
        </p:spPr>
        <p:txBody>
          <a:bodyPr wrap="square" rtlCol="0">
            <a:spAutoFit/>
          </a:bodyPr>
          <a:lstStyle/>
          <a:p>
            <a:pPr defTabSz="457200"/>
            <a:r>
              <a:rPr lang="en-GB" sz="1050" dirty="0">
                <a:solidFill>
                  <a:prstClr val="black"/>
                </a:solidFill>
                <a:latin typeface="Arial"/>
              </a:rPr>
              <a:t>Funded by </a:t>
            </a:r>
          </a:p>
        </p:txBody>
      </p:sp>
    </p:spTree>
    <p:extLst>
      <p:ext uri="{BB962C8B-B14F-4D97-AF65-F5344CB8AC3E}">
        <p14:creationId xmlns:p14="http://schemas.microsoft.com/office/powerpoint/2010/main" val="31810967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p:txBody>
          <a:bodyPr/>
          <a:lstStyle/>
          <a:p>
            <a:pPr marL="0" indent="0">
              <a:buNone/>
            </a:pPr>
            <a:endParaRPr lang="en-GB" dirty="0"/>
          </a:p>
          <a:p>
            <a:pPr marL="0" indent="0">
              <a:buNone/>
            </a:pPr>
            <a:endParaRPr lang="en-GB" dirty="0"/>
          </a:p>
        </p:txBody>
      </p:sp>
      <p:sp>
        <p:nvSpPr>
          <p:cNvPr id="8" name="Content Placeholder 6"/>
          <p:cNvSpPr txBox="1">
            <a:spLocks/>
          </p:cNvSpPr>
          <p:nvPr/>
        </p:nvSpPr>
        <p:spPr>
          <a:xfrm>
            <a:off x="990600" y="681037"/>
            <a:ext cx="9531626" cy="564832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2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F2A9F3A5-5AB7-E139-A8B0-2F57D5026CD0}"/>
              </a:ext>
            </a:extLst>
          </p:cNvPr>
          <p:cNvSpPr txBox="1"/>
          <p:nvPr/>
        </p:nvSpPr>
        <p:spPr>
          <a:xfrm>
            <a:off x="924505" y="788685"/>
            <a:ext cx="9319591" cy="507831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dirty="0">
                <a:ln>
                  <a:noFill/>
                </a:ln>
                <a:solidFill>
                  <a:prstClr val="black"/>
                </a:solidFill>
                <a:effectLst/>
                <a:uLnTx/>
                <a:uFillTx/>
                <a:latin typeface="Calibri" panose="020F0502020204030204"/>
                <a:ea typeface="+mn-ea"/>
                <a:cs typeface="+mn-cs"/>
              </a:rPr>
              <a:t>1: How is The Old Fire Station itself surviving?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Financial sustainability through a breadth of Room Hire including kids parties, Slimming World NHS training days, Covid Jabs, - charging a range of prices depending on the booker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eg</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Community, Charity, Commercial and NHS/Council rates.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Room Hire Prices have been increased a little each year to stay in line with costs.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Including Room Hire and staffing in grant applications to cover our costs –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e’.g</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Healthy Holiday activities.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Renting office space to other third sector organisations.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Fixed rate utilities until Nov 2023</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Strong Financial planning throughout the pandemic and Cost of Living crisis – monthly meetings to discuss position and re forecast if needed so we always know where we are financially. We feel the professional costs of this is well worth while to the project.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5185FDD9-072D-7955-8FF8-866FC1D996DF}"/>
              </a:ext>
            </a:extLst>
          </p:cNvPr>
          <p:cNvSpPr txBox="1"/>
          <p:nvPr/>
        </p:nvSpPr>
        <p:spPr>
          <a:xfrm>
            <a:off x="2203008" y="389401"/>
            <a:ext cx="838531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Maximizing the use of community assets in a Cost of Living Crisis</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ADD4797D-76C8-0B87-AF47-6846672B7CD5}"/>
              </a:ext>
            </a:extLst>
          </p:cNvPr>
          <p:cNvPicPr>
            <a:picLocks noChangeAspect="1"/>
          </p:cNvPicPr>
          <p:nvPr/>
        </p:nvPicPr>
        <p:blipFill>
          <a:blip r:embed="rId2"/>
          <a:stretch>
            <a:fillRect/>
          </a:stretch>
        </p:blipFill>
        <p:spPr>
          <a:xfrm>
            <a:off x="8812696" y="4418308"/>
            <a:ext cx="3124034" cy="2341238"/>
          </a:xfrm>
          <a:prstGeom prst="rect">
            <a:avLst/>
          </a:prstGeom>
        </p:spPr>
      </p:pic>
      <p:pic>
        <p:nvPicPr>
          <p:cNvPr id="12" name="Picture 11">
            <a:extLst>
              <a:ext uri="{FF2B5EF4-FFF2-40B4-BE49-F238E27FC236}">
                <a16:creationId xmlns:a16="http://schemas.microsoft.com/office/drawing/2014/main" id="{E42CA7CC-B8A4-D08C-19C7-5C094F7067F8}"/>
              </a:ext>
            </a:extLst>
          </p:cNvPr>
          <p:cNvPicPr>
            <a:picLocks noChangeAspect="1"/>
          </p:cNvPicPr>
          <p:nvPr/>
        </p:nvPicPr>
        <p:blipFill>
          <a:blip r:embed="rId3"/>
          <a:stretch>
            <a:fillRect/>
          </a:stretch>
        </p:blipFill>
        <p:spPr>
          <a:xfrm>
            <a:off x="587071" y="4465169"/>
            <a:ext cx="3366706" cy="2247516"/>
          </a:xfrm>
          <a:prstGeom prst="rect">
            <a:avLst/>
          </a:prstGeom>
        </p:spPr>
      </p:pic>
      <p:pic>
        <p:nvPicPr>
          <p:cNvPr id="13" name="Picture 12">
            <a:extLst>
              <a:ext uri="{FF2B5EF4-FFF2-40B4-BE49-F238E27FC236}">
                <a16:creationId xmlns:a16="http://schemas.microsoft.com/office/drawing/2014/main" id="{9E487EEE-7A60-EF65-DDFA-3E56C792FE07}"/>
              </a:ext>
            </a:extLst>
          </p:cNvPr>
          <p:cNvPicPr>
            <a:picLocks noChangeAspect="1"/>
          </p:cNvPicPr>
          <p:nvPr/>
        </p:nvPicPr>
        <p:blipFill>
          <a:blip r:embed="rId4"/>
          <a:stretch>
            <a:fillRect/>
          </a:stretch>
        </p:blipFill>
        <p:spPr>
          <a:xfrm>
            <a:off x="5461464" y="4711336"/>
            <a:ext cx="1843544" cy="1922104"/>
          </a:xfrm>
          <a:prstGeom prst="rect">
            <a:avLst/>
          </a:prstGeom>
        </p:spPr>
      </p:pic>
      <p:pic>
        <p:nvPicPr>
          <p:cNvPr id="14" name="Picture 13">
            <a:extLst>
              <a:ext uri="{FF2B5EF4-FFF2-40B4-BE49-F238E27FC236}">
                <a16:creationId xmlns:a16="http://schemas.microsoft.com/office/drawing/2014/main" id="{2ED4DCEE-B54A-8684-B988-14A4E21C0ADE}"/>
              </a:ext>
            </a:extLst>
          </p:cNvPr>
          <p:cNvPicPr>
            <a:picLocks noChangeAspect="1"/>
          </p:cNvPicPr>
          <p:nvPr/>
        </p:nvPicPr>
        <p:blipFill>
          <a:blip r:embed="rId5"/>
          <a:stretch>
            <a:fillRect/>
          </a:stretch>
        </p:blipFill>
        <p:spPr>
          <a:xfrm>
            <a:off x="10178001" y="-47462"/>
            <a:ext cx="1848491" cy="2487154"/>
          </a:xfrm>
          <a:prstGeom prst="rect">
            <a:avLst/>
          </a:prstGeom>
        </p:spPr>
      </p:pic>
    </p:spTree>
    <p:extLst>
      <p:ext uri="{BB962C8B-B14F-4D97-AF65-F5344CB8AC3E}">
        <p14:creationId xmlns:p14="http://schemas.microsoft.com/office/powerpoint/2010/main" val="27708966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p:nvPr/>
        </p:nvPicPr>
        <p:blipFill rotWithShape="1">
          <a:blip r:embed="rId2">
            <a:extLst>
              <a:ext uri="{28A0092B-C50C-407E-A947-70E740481C1C}">
                <a14:useLocalDpi xmlns:a14="http://schemas.microsoft.com/office/drawing/2010/main" val="0"/>
              </a:ext>
            </a:extLst>
          </a:blip>
          <a:srcRect l="74625" r="4000"/>
          <a:stretch/>
        </p:blipFill>
        <p:spPr>
          <a:xfrm>
            <a:off x="10770870" y="510745"/>
            <a:ext cx="1165860" cy="1314880"/>
          </a:xfrm>
          <a:prstGeom prst="rect">
            <a:avLst/>
          </a:prstGeom>
        </p:spPr>
      </p:pic>
      <p:sp>
        <p:nvSpPr>
          <p:cNvPr id="7" name="Content Placeholder 6"/>
          <p:cNvSpPr>
            <a:spLocks noGrp="1"/>
          </p:cNvSpPr>
          <p:nvPr>
            <p:ph idx="1"/>
          </p:nvPr>
        </p:nvSpPr>
        <p:spPr/>
        <p:txBody>
          <a:bodyPr/>
          <a:lstStyle/>
          <a:p>
            <a:pPr marL="0" indent="0">
              <a:buNone/>
            </a:pPr>
            <a:endParaRPr lang="en-GB" dirty="0"/>
          </a:p>
          <a:p>
            <a:pPr marL="0" indent="0">
              <a:buNone/>
            </a:pPr>
            <a:endParaRPr lang="en-GB" dirty="0"/>
          </a:p>
        </p:txBody>
      </p:sp>
      <p:sp>
        <p:nvSpPr>
          <p:cNvPr id="8" name="Content Placeholder 6"/>
          <p:cNvSpPr txBox="1">
            <a:spLocks/>
          </p:cNvSpPr>
          <p:nvPr/>
        </p:nvSpPr>
        <p:spPr>
          <a:xfrm>
            <a:off x="646044" y="618747"/>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The Old Fire Station Tenants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26" name="Picture 2" descr="space2_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48409" y="4259779"/>
            <a:ext cx="1980034" cy="197325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027" name="Picture 3" descr="slate-logos-04-cafe"/>
          <p:cNvPicPr>
            <a:picLocks noChangeAspect="1" noChangeArrowheads="1"/>
          </p:cNvPicPr>
          <p:nvPr/>
        </p:nvPicPr>
        <p:blipFill>
          <a:blip r:embed="rId4">
            <a:extLst>
              <a:ext uri="{28A0092B-C50C-407E-A947-70E740481C1C}">
                <a14:useLocalDpi xmlns:a14="http://schemas.microsoft.com/office/drawing/2010/main" val="0"/>
              </a:ext>
            </a:extLst>
          </a:blip>
          <a:srcRect t="-23341" b="-29626"/>
          <a:stretch>
            <a:fillRect/>
          </a:stretch>
        </p:blipFill>
        <p:spPr bwMode="auto">
          <a:xfrm>
            <a:off x="4742221" y="4245767"/>
            <a:ext cx="2664255" cy="2432253"/>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127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0" name="Picture 9">
            <a:extLst>
              <a:ext uri="{FF2B5EF4-FFF2-40B4-BE49-F238E27FC236}">
                <a16:creationId xmlns:a16="http://schemas.microsoft.com/office/drawing/2014/main" id="{07C0FDD3-113C-EBD2-0EA7-65D223CBE41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37241" y="1557025"/>
            <a:ext cx="3199814" cy="859139"/>
          </a:xfrm>
          <a:prstGeom prst="rect">
            <a:avLst/>
          </a:prstGeom>
        </p:spPr>
      </p:pic>
      <p:pic>
        <p:nvPicPr>
          <p:cNvPr id="12" name="Picture 11">
            <a:extLst>
              <a:ext uri="{FF2B5EF4-FFF2-40B4-BE49-F238E27FC236}">
                <a16:creationId xmlns:a16="http://schemas.microsoft.com/office/drawing/2014/main" id="{EEA5519D-893B-423B-619D-838CB9322D5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3888" y="3119243"/>
            <a:ext cx="4762502" cy="1147763"/>
          </a:xfrm>
          <a:prstGeom prst="rect">
            <a:avLst/>
          </a:prstGeom>
        </p:spPr>
      </p:pic>
      <p:pic>
        <p:nvPicPr>
          <p:cNvPr id="16" name="Picture 15">
            <a:extLst>
              <a:ext uri="{FF2B5EF4-FFF2-40B4-BE49-F238E27FC236}">
                <a16:creationId xmlns:a16="http://schemas.microsoft.com/office/drawing/2014/main" id="{B8E13C95-E6CF-09AC-E782-A9E3455FFCF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08617" y="3936443"/>
            <a:ext cx="4343112" cy="3070445"/>
          </a:xfrm>
          <a:prstGeom prst="rect">
            <a:avLst/>
          </a:prstGeom>
        </p:spPr>
      </p:pic>
      <p:pic>
        <p:nvPicPr>
          <p:cNvPr id="14" name="Picture 13">
            <a:extLst>
              <a:ext uri="{FF2B5EF4-FFF2-40B4-BE49-F238E27FC236}">
                <a16:creationId xmlns:a16="http://schemas.microsoft.com/office/drawing/2014/main" id="{C0FDBADD-16A5-C2B4-B3DF-3684C633E2E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95947" y="2746384"/>
            <a:ext cx="3192316" cy="1254910"/>
          </a:xfrm>
          <a:prstGeom prst="rect">
            <a:avLst/>
          </a:prstGeom>
        </p:spPr>
      </p:pic>
      <p:pic>
        <p:nvPicPr>
          <p:cNvPr id="18" name="Picture 17">
            <a:extLst>
              <a:ext uri="{FF2B5EF4-FFF2-40B4-BE49-F238E27FC236}">
                <a16:creationId xmlns:a16="http://schemas.microsoft.com/office/drawing/2014/main" id="{4437A621-4BFC-1A8D-7EA4-F7489918ACD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598447" y="1154981"/>
            <a:ext cx="2281726" cy="1146654"/>
          </a:xfrm>
          <a:prstGeom prst="rect">
            <a:avLst/>
          </a:prstGeom>
        </p:spPr>
      </p:pic>
      <p:pic>
        <p:nvPicPr>
          <p:cNvPr id="20" name="Picture 19">
            <a:extLst>
              <a:ext uri="{FF2B5EF4-FFF2-40B4-BE49-F238E27FC236}">
                <a16:creationId xmlns:a16="http://schemas.microsoft.com/office/drawing/2014/main" id="{577DD61C-175A-20E4-CBD3-5B95F1573BB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240911" y="1825625"/>
            <a:ext cx="1955225" cy="1049145"/>
          </a:xfrm>
          <a:prstGeom prst="rect">
            <a:avLst/>
          </a:prstGeom>
        </p:spPr>
      </p:pic>
    </p:spTree>
    <p:extLst>
      <p:ext uri="{BB962C8B-B14F-4D97-AF65-F5344CB8AC3E}">
        <p14:creationId xmlns:p14="http://schemas.microsoft.com/office/powerpoint/2010/main" val="12910187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p:nvPr/>
        </p:nvPicPr>
        <p:blipFill rotWithShape="1">
          <a:blip r:embed="rId2">
            <a:extLst>
              <a:ext uri="{28A0092B-C50C-407E-A947-70E740481C1C}">
                <a14:useLocalDpi xmlns:a14="http://schemas.microsoft.com/office/drawing/2010/main" val="0"/>
              </a:ext>
            </a:extLst>
          </a:blip>
          <a:srcRect l="74625" r="4000"/>
          <a:stretch/>
        </p:blipFill>
        <p:spPr>
          <a:xfrm>
            <a:off x="10565246" y="424866"/>
            <a:ext cx="1268482" cy="1314880"/>
          </a:xfrm>
          <a:prstGeom prst="rect">
            <a:avLst/>
          </a:prstGeom>
        </p:spPr>
      </p:pic>
      <p:sp>
        <p:nvSpPr>
          <p:cNvPr id="7" name="Content Placeholder 6"/>
          <p:cNvSpPr>
            <a:spLocks noGrp="1"/>
          </p:cNvSpPr>
          <p:nvPr>
            <p:ph idx="1"/>
          </p:nvPr>
        </p:nvSpPr>
        <p:spPr/>
        <p:txBody>
          <a:bodyPr/>
          <a:lstStyle/>
          <a:p>
            <a:pPr marL="0" indent="0">
              <a:buNone/>
            </a:pPr>
            <a:endParaRPr lang="en-GB" dirty="0"/>
          </a:p>
          <a:p>
            <a:pPr marL="0" indent="0">
              <a:buNone/>
            </a:pPr>
            <a:endParaRPr lang="en-GB" dirty="0"/>
          </a:p>
        </p:txBody>
      </p:sp>
      <p:sp>
        <p:nvSpPr>
          <p:cNvPr id="8" name="Content Placeholder 6"/>
          <p:cNvSpPr txBox="1">
            <a:spLocks/>
          </p:cNvSpPr>
          <p:nvPr/>
        </p:nvSpPr>
        <p:spPr>
          <a:xfrm>
            <a:off x="1308966" y="510745"/>
            <a:ext cx="7516982" cy="122900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2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7BC69254-CE3F-B374-9C34-6477FAD22F21}"/>
              </a:ext>
            </a:extLst>
          </p:cNvPr>
          <p:cNvSpPr txBox="1"/>
          <p:nvPr/>
        </p:nvSpPr>
        <p:spPr>
          <a:xfrm>
            <a:off x="171286" y="165726"/>
            <a:ext cx="10515600" cy="48320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dirty="0">
                <a:ln>
                  <a:noFill/>
                </a:ln>
                <a:solidFill>
                  <a:prstClr val="black"/>
                </a:solidFill>
                <a:effectLst/>
                <a:uLnTx/>
                <a:uFillTx/>
                <a:latin typeface="Calibri" panose="020F0502020204030204"/>
                <a:ea typeface="+mn-ea"/>
                <a:cs typeface="+mn-cs"/>
              </a:rPr>
              <a:t>2: How does The Old Fire Station support the community?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Working in partnership with other organisations both in the building and the wider community to create a strong support network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e.g</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applying for group funding to deliver Warm packs of hot water bottles, draught excluders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etc</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to people, creating a calendar of events, warm spaces and activities in the area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Opening weekly on a Monday Night as a warm space – Funded by Stay Well This Winter. PAYF hot food, Board Games and the TV will be on. In our café space with free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WiFi</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People can be referred from other groups to come along.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Pop up shop once per week run by volunteers with food and clothes 3 items for £1. Food supplied by Fare Share and Amazon.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Café open to the public 5 days per week leads to conversations and support – it’s the heart of the building. People call in as they know they will get help – very high levels of anxiety at the moment. One of our volunteers created a pack of information for staff to use to give advice and support – phone numbers, stay warm advice etc.</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Branding as many activities and events as we can as Warm Spaces – to highlight the fact we are open to all and that for example gardening will keep you warm, help make new friends and increase well being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31EF1BAC-99A1-CAE0-A9D0-F5ED20E97D6E}"/>
              </a:ext>
            </a:extLst>
          </p:cNvPr>
          <p:cNvPicPr>
            <a:picLocks noChangeAspect="1"/>
          </p:cNvPicPr>
          <p:nvPr/>
        </p:nvPicPr>
        <p:blipFill>
          <a:blip r:embed="rId3"/>
          <a:stretch>
            <a:fillRect/>
          </a:stretch>
        </p:blipFill>
        <p:spPr>
          <a:xfrm>
            <a:off x="171286" y="4996070"/>
            <a:ext cx="1910628" cy="1742661"/>
          </a:xfrm>
          <a:prstGeom prst="rect">
            <a:avLst/>
          </a:prstGeom>
        </p:spPr>
      </p:pic>
      <p:pic>
        <p:nvPicPr>
          <p:cNvPr id="11" name="Picture 10">
            <a:extLst>
              <a:ext uri="{FF2B5EF4-FFF2-40B4-BE49-F238E27FC236}">
                <a16:creationId xmlns:a16="http://schemas.microsoft.com/office/drawing/2014/main" id="{57A0CCF1-318F-777F-E785-FA8C21CA9B2A}"/>
              </a:ext>
            </a:extLst>
          </p:cNvPr>
          <p:cNvPicPr>
            <a:picLocks noChangeAspect="1"/>
          </p:cNvPicPr>
          <p:nvPr/>
        </p:nvPicPr>
        <p:blipFill>
          <a:blip r:embed="rId4"/>
          <a:stretch>
            <a:fillRect/>
          </a:stretch>
        </p:blipFill>
        <p:spPr>
          <a:xfrm>
            <a:off x="9035582" y="4659815"/>
            <a:ext cx="2838630" cy="2032459"/>
          </a:xfrm>
          <a:prstGeom prst="rect">
            <a:avLst/>
          </a:prstGeom>
        </p:spPr>
      </p:pic>
      <p:pic>
        <p:nvPicPr>
          <p:cNvPr id="12" name="Picture 11">
            <a:extLst>
              <a:ext uri="{FF2B5EF4-FFF2-40B4-BE49-F238E27FC236}">
                <a16:creationId xmlns:a16="http://schemas.microsoft.com/office/drawing/2014/main" id="{C1E41FF5-6557-B20D-6875-3826322B75B8}"/>
              </a:ext>
            </a:extLst>
          </p:cNvPr>
          <p:cNvPicPr>
            <a:picLocks noChangeAspect="1"/>
          </p:cNvPicPr>
          <p:nvPr/>
        </p:nvPicPr>
        <p:blipFill>
          <a:blip r:embed="rId5"/>
          <a:stretch>
            <a:fillRect/>
          </a:stretch>
        </p:blipFill>
        <p:spPr>
          <a:xfrm>
            <a:off x="4748283" y="4659815"/>
            <a:ext cx="2377646" cy="2078916"/>
          </a:xfrm>
          <a:prstGeom prst="rect">
            <a:avLst/>
          </a:prstGeom>
        </p:spPr>
      </p:pic>
    </p:spTree>
    <p:extLst>
      <p:ext uri="{BB962C8B-B14F-4D97-AF65-F5344CB8AC3E}">
        <p14:creationId xmlns:p14="http://schemas.microsoft.com/office/powerpoint/2010/main" val="18100508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9818" y="508077"/>
            <a:ext cx="6652165" cy="5408337"/>
          </a:xfrm>
        </p:spPr>
        <p:txBody>
          <a:bodyPr>
            <a:normAutofit/>
          </a:bodyPr>
          <a:lstStyle/>
          <a:p>
            <a:pPr marL="0" indent="0">
              <a:buNone/>
            </a:pPr>
            <a:r>
              <a:rPr lang="en-US" sz="2000" b="1" u="sng" dirty="0"/>
              <a:t>3: How is The Old Fire Station supporting our staff and volunteers</a:t>
            </a:r>
          </a:p>
          <a:p>
            <a:r>
              <a:rPr lang="en-GB" sz="1800" dirty="0"/>
              <a:t>One off cost of living crisis payment to all of The Old Fire Station staff</a:t>
            </a:r>
          </a:p>
          <a:p>
            <a:r>
              <a:rPr lang="en-GB" sz="1800" dirty="0"/>
              <a:t>1-2-1’s every 6 weeks to talk about how they are and what support they need</a:t>
            </a:r>
          </a:p>
          <a:p>
            <a:r>
              <a:rPr lang="en-GB" sz="1800" dirty="0"/>
              <a:t>Wellbeing activities such as crafts and pizza making – holding a Staff wellbeing day in the Spring.</a:t>
            </a:r>
          </a:p>
          <a:p>
            <a:endParaRPr lang="en-GB" sz="1800" dirty="0"/>
          </a:p>
          <a:p>
            <a:endParaRPr lang="en-GB" sz="1800" dirty="0"/>
          </a:p>
        </p:txBody>
      </p:sp>
      <p:pic>
        <p:nvPicPr>
          <p:cNvPr id="5" name="Picture 4"/>
          <p:cNvPicPr/>
          <p:nvPr/>
        </p:nvPicPr>
        <p:blipFill rotWithShape="1">
          <a:blip r:embed="rId2">
            <a:extLst>
              <a:ext uri="{28A0092B-C50C-407E-A947-70E740481C1C}">
                <a14:useLocalDpi xmlns:a14="http://schemas.microsoft.com/office/drawing/2010/main" val="0"/>
              </a:ext>
            </a:extLst>
          </a:blip>
          <a:srcRect l="74625" r="4000"/>
          <a:stretch/>
        </p:blipFill>
        <p:spPr>
          <a:xfrm>
            <a:off x="10770870" y="510745"/>
            <a:ext cx="1165860" cy="1314880"/>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111581">
            <a:off x="2697462" y="3014270"/>
            <a:ext cx="2815776" cy="2111833"/>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700078">
            <a:off x="5948632" y="3320850"/>
            <a:ext cx="3215640" cy="2146805"/>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54500">
            <a:off x="7637004" y="1147247"/>
            <a:ext cx="2768122" cy="2076092"/>
          </a:xfrm>
          <a:prstGeom prst="rect">
            <a:avLst/>
          </a:prstGeom>
        </p:spPr>
      </p:pic>
      <p:pic>
        <p:nvPicPr>
          <p:cNvPr id="4" name="Picture 3">
            <a:extLst>
              <a:ext uri="{FF2B5EF4-FFF2-40B4-BE49-F238E27FC236}">
                <a16:creationId xmlns:a16="http://schemas.microsoft.com/office/drawing/2014/main" id="{06679120-60D3-0B16-38BC-8B82B115C8F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15322" y="4070186"/>
            <a:ext cx="1911096" cy="2133600"/>
          </a:xfrm>
          <a:prstGeom prst="rect">
            <a:avLst/>
          </a:prstGeom>
        </p:spPr>
      </p:pic>
      <p:pic>
        <p:nvPicPr>
          <p:cNvPr id="9" name="Picture 8">
            <a:extLst>
              <a:ext uri="{FF2B5EF4-FFF2-40B4-BE49-F238E27FC236}">
                <a16:creationId xmlns:a16="http://schemas.microsoft.com/office/drawing/2014/main" id="{C3A70662-01E8-6643-85D8-A482223027D8}"/>
              </a:ext>
            </a:extLst>
          </p:cNvPr>
          <p:cNvPicPr>
            <a:picLocks noChangeAspect="1"/>
          </p:cNvPicPr>
          <p:nvPr/>
        </p:nvPicPr>
        <p:blipFill>
          <a:blip r:embed="rId7"/>
          <a:stretch>
            <a:fillRect/>
          </a:stretch>
        </p:blipFill>
        <p:spPr>
          <a:xfrm>
            <a:off x="772113" y="4834280"/>
            <a:ext cx="6096528" cy="2164268"/>
          </a:xfrm>
          <a:prstGeom prst="rect">
            <a:avLst/>
          </a:prstGeom>
        </p:spPr>
      </p:pic>
    </p:spTree>
    <p:extLst>
      <p:ext uri="{BB962C8B-B14F-4D97-AF65-F5344CB8AC3E}">
        <p14:creationId xmlns:p14="http://schemas.microsoft.com/office/powerpoint/2010/main" val="18022418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68532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Content Placeholder 6"/>
          <p:cNvSpPr>
            <a:spLocks noGrp="1"/>
          </p:cNvSpPr>
          <p:nvPr>
            <p:ph idx="1"/>
          </p:nvPr>
        </p:nvSpPr>
        <p:spPr>
          <a:xfrm>
            <a:off x="838200" y="1724026"/>
            <a:ext cx="10515600" cy="4351338"/>
          </a:xfrm>
        </p:spPr>
        <p:txBody>
          <a:bodyPr/>
          <a:lstStyle/>
          <a:p>
            <a:pPr marL="0" indent="0">
              <a:buNone/>
            </a:pPr>
            <a:endParaRPr lang="en-GB" dirty="0"/>
          </a:p>
          <a:p>
            <a:pPr marL="0" indent="0">
              <a:buNone/>
            </a:pPr>
            <a:endParaRPr lang="en-GB" dirty="0"/>
          </a:p>
        </p:txBody>
      </p:sp>
      <p:sp>
        <p:nvSpPr>
          <p:cNvPr id="8" name="Content Placeholder 6"/>
          <p:cNvSpPr txBox="1">
            <a:spLocks/>
          </p:cNvSpPr>
          <p:nvPr/>
        </p:nvSpPr>
        <p:spPr>
          <a:xfrm>
            <a:off x="990600" y="1876426"/>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Activities, classes and events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050" name="Picture 2" descr="IMG_126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819" y="106363"/>
            <a:ext cx="3598862" cy="270033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2051" name="Picture 3" descr="Yorkshire life_heseldens_thank you part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93781" y="106734"/>
            <a:ext cx="3219450" cy="3597275"/>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2054" name="Picture 6" descr="IMG_072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6424143" y="3962177"/>
            <a:ext cx="1450949" cy="1089449"/>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2055" name="Picture 7" descr="IMG_0819"/>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5930"/>
          <a:stretch/>
        </p:blipFill>
        <p:spPr bwMode="auto">
          <a:xfrm>
            <a:off x="13356" y="4914782"/>
            <a:ext cx="2697162" cy="183685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2056" name="Picture 8" descr="pb16"/>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4019"/>
          <a:stretch/>
        </p:blipFill>
        <p:spPr bwMode="auto">
          <a:xfrm rot="5400000">
            <a:off x="4026095" y="4247068"/>
            <a:ext cx="2641674" cy="235135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2057" name="Picture 9" descr="pb10"/>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6357"/>
          <a:stretch/>
        </p:blipFill>
        <p:spPr bwMode="auto">
          <a:xfrm rot="16200000" flipH="1">
            <a:off x="6422265" y="5491231"/>
            <a:ext cx="1443038" cy="107777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2058" name="Picture 10" descr="IMG_079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806006" y="5469918"/>
            <a:ext cx="1277938" cy="127793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2060" name="Picture 12" descr="IMG_0839"/>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4340" t="15308"/>
          <a:stretch/>
        </p:blipFill>
        <p:spPr bwMode="auto">
          <a:xfrm rot="5400000">
            <a:off x="2657263" y="3044152"/>
            <a:ext cx="1103504" cy="828245"/>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2065" name="Picture 17" descr="j"/>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5115" t="4868" r="10872" b="3532"/>
          <a:stretch/>
        </p:blipFill>
        <p:spPr bwMode="auto">
          <a:xfrm>
            <a:off x="3714056" y="1718654"/>
            <a:ext cx="2800350" cy="2290273"/>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2066" name="Picture 18" descr="HALLOWEEN"/>
          <p:cNvPicPr>
            <a:picLocks noChangeAspect="1" noChangeArrowheads="1"/>
          </p:cNvPicPr>
          <p:nvPr/>
        </p:nvPicPr>
        <p:blipFill>
          <a:blip r:embed="rId11" cstate="print">
            <a:extLst>
              <a:ext uri="{28A0092B-C50C-407E-A947-70E740481C1C}">
                <a14:useLocalDpi xmlns:a14="http://schemas.microsoft.com/office/drawing/2010/main" val="0"/>
              </a:ext>
            </a:extLst>
          </a:blip>
          <a:srcRect l="6117" t="-1459" r="14198" b="1459"/>
          <a:stretch>
            <a:fillRect/>
          </a:stretch>
        </p:blipFill>
        <p:spPr bwMode="auto">
          <a:xfrm>
            <a:off x="21006" y="2856393"/>
            <a:ext cx="2694513" cy="199704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2067" name="Picture 19" descr="IMG_0715"/>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t="8726" b="3281"/>
          <a:stretch/>
        </p:blipFill>
        <p:spPr bwMode="auto">
          <a:xfrm>
            <a:off x="3731285" y="112046"/>
            <a:ext cx="2783121" cy="152969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2068" name="Picture 20" descr="cinderella panto"/>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5430" t="12460" r="5557"/>
          <a:stretch/>
        </p:blipFill>
        <p:spPr bwMode="auto">
          <a:xfrm>
            <a:off x="7759861" y="3779783"/>
            <a:ext cx="4366621" cy="2971855"/>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2069" name="Picture 21" descr="leeds-cookery-school-aug-17-no-credit-1024x576"/>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24461"/>
          <a:stretch/>
        </p:blipFill>
        <p:spPr bwMode="auto">
          <a:xfrm>
            <a:off x="9914931" y="2060249"/>
            <a:ext cx="2209154" cy="164465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2071" name="Picture 23" descr="IMG_0802"/>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l="26515" t="-1038" r="1058" b="439"/>
          <a:stretch/>
        </p:blipFill>
        <p:spPr bwMode="auto">
          <a:xfrm rot="5400000">
            <a:off x="10056668" y="-60561"/>
            <a:ext cx="1903358" cy="223148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9" name="Picture 8"/>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794892" y="4108747"/>
            <a:ext cx="1287011" cy="1293577"/>
          </a:xfrm>
          <a:prstGeom prst="rect">
            <a:avLst/>
          </a:prstGeom>
        </p:spPr>
      </p:pic>
    </p:spTree>
    <p:extLst>
      <p:ext uri="{BB962C8B-B14F-4D97-AF65-F5344CB8AC3E}">
        <p14:creationId xmlns:p14="http://schemas.microsoft.com/office/powerpoint/2010/main" val="2124340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A6B19C-6037-1AE5-0113-FA5B176414C7}"/>
              </a:ext>
            </a:extLst>
          </p:cNvPr>
          <p:cNvSpPr>
            <a:spLocks noGrp="1"/>
          </p:cNvSpPr>
          <p:nvPr>
            <p:ph type="title"/>
          </p:nvPr>
        </p:nvSpPr>
        <p:spPr>
          <a:xfrm>
            <a:off x="2137024" y="731123"/>
            <a:ext cx="9027137" cy="933006"/>
          </a:xfrm>
        </p:spPr>
        <p:txBody>
          <a:bodyPr>
            <a:normAutofit fontScale="90000"/>
          </a:bodyPr>
          <a:lstStyle/>
          <a:p>
            <a:pPr algn="ctr"/>
            <a:r>
              <a:rPr lang="en-GB" sz="4000" dirty="0"/>
              <a:t>Laura Moss – </a:t>
            </a:r>
            <a:r>
              <a:rPr lang="en-GB" sz="4000" dirty="0" err="1"/>
              <a:t>Wrigleys</a:t>
            </a:r>
            <a:r>
              <a:rPr lang="en-GB" sz="4000" dirty="0"/>
              <a:t> Solicitors - flexing your assets – the legal considerations</a:t>
            </a:r>
            <a:br>
              <a:rPr lang="en-GB" dirty="0"/>
            </a:br>
            <a:endParaRPr lang="en-GB" dirty="0"/>
          </a:p>
        </p:txBody>
      </p:sp>
      <p:sp>
        <p:nvSpPr>
          <p:cNvPr id="4" name="Slide Number Placeholder 3">
            <a:extLst>
              <a:ext uri="{FF2B5EF4-FFF2-40B4-BE49-F238E27FC236}">
                <a16:creationId xmlns:a16="http://schemas.microsoft.com/office/drawing/2014/main" id="{344BC6B2-DD4D-E58F-C323-253E116920FA}"/>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DD13CF1-8092-6F49-9654-85CC076D5544}" type="slidenum">
              <a:rPr kumimoji="0" lang="en-US" sz="1200" b="0" i="0" u="none" strike="noStrike" kern="1200" cap="none" spc="0" normalizeH="0" baseline="0" noProof="0" smtClean="0">
                <a:ln>
                  <a:noFill/>
                </a:ln>
                <a:solidFill>
                  <a:srgbClr val="FFFFFF"/>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srgbClr val="FFFFFF"/>
              </a:solidFill>
              <a:effectLst/>
              <a:uLnTx/>
              <a:uFillTx/>
              <a:latin typeface="Arial"/>
              <a:ea typeface="+mn-ea"/>
              <a:cs typeface="+mn-cs"/>
            </a:endParaRPr>
          </a:p>
        </p:txBody>
      </p:sp>
      <p:graphicFrame>
        <p:nvGraphicFramePr>
          <p:cNvPr id="7" name="Diagram 6">
            <a:extLst>
              <a:ext uri="{FF2B5EF4-FFF2-40B4-BE49-F238E27FC236}">
                <a16:creationId xmlns:a16="http://schemas.microsoft.com/office/drawing/2014/main" id="{ABC0ECF4-399C-5C42-53C8-C014FB69242A}"/>
              </a:ext>
            </a:extLst>
          </p:cNvPr>
          <p:cNvGraphicFramePr/>
          <p:nvPr>
            <p:extLst>
              <p:ext uri="{D42A27DB-BD31-4B8C-83A1-F6EECF244321}">
                <p14:modId xmlns:p14="http://schemas.microsoft.com/office/powerpoint/2010/main" val="537111840"/>
              </p:ext>
            </p:extLst>
          </p:nvPr>
        </p:nvGraphicFramePr>
        <p:xfrm>
          <a:off x="2430832" y="1788572"/>
          <a:ext cx="6825281" cy="36481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033665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8209979-3380-7DD5-3523-F800931BE2C9}"/>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DD13CF1-8092-6F49-9654-85CC076D5544}" type="slidenum">
              <a:rPr kumimoji="0" lang="en-US" sz="1200" b="0" i="0" u="none" strike="noStrike" kern="1200" cap="none" spc="0" normalizeH="0" baseline="0" noProof="0" smtClean="0">
                <a:ln>
                  <a:noFill/>
                </a:ln>
                <a:solidFill>
                  <a:srgbClr val="FFFFFF"/>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srgbClr val="FFFFFF"/>
              </a:solidFill>
              <a:effectLst/>
              <a:uLnTx/>
              <a:uFillTx/>
              <a:latin typeface="Arial"/>
              <a:ea typeface="+mn-ea"/>
              <a:cs typeface="+mn-cs"/>
            </a:endParaRPr>
          </a:p>
        </p:txBody>
      </p:sp>
      <p:graphicFrame>
        <p:nvGraphicFramePr>
          <p:cNvPr id="5" name="Content Placeholder 4">
            <a:extLst>
              <a:ext uri="{FF2B5EF4-FFF2-40B4-BE49-F238E27FC236}">
                <a16:creationId xmlns:a16="http://schemas.microsoft.com/office/drawing/2014/main" id="{20465046-2829-1700-CA53-CA7F9B6A1E50}"/>
              </a:ext>
            </a:extLst>
          </p:cNvPr>
          <p:cNvGraphicFramePr>
            <a:graphicFrameLocks noGrp="1"/>
          </p:cNvGraphicFramePr>
          <p:nvPr>
            <p:ph idx="1"/>
          </p:nvPr>
        </p:nvGraphicFramePr>
        <p:xfrm>
          <a:off x="1876508" y="310101"/>
          <a:ext cx="9167854" cy="524786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8" name="Flowchart: Alternate Process 17">
            <a:extLst>
              <a:ext uri="{FF2B5EF4-FFF2-40B4-BE49-F238E27FC236}">
                <a16:creationId xmlns:a16="http://schemas.microsoft.com/office/drawing/2014/main" id="{A97A6075-F9F8-2A0E-6C90-0595D0BBC6C7}"/>
              </a:ext>
            </a:extLst>
          </p:cNvPr>
          <p:cNvSpPr/>
          <p:nvPr/>
        </p:nvSpPr>
        <p:spPr>
          <a:xfrm>
            <a:off x="3058315" y="2553379"/>
            <a:ext cx="7628238" cy="472811"/>
          </a:xfrm>
          <a:prstGeom prst="flowChartAlternateProcess">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9" name="TextBox 18">
            <a:extLst>
              <a:ext uri="{FF2B5EF4-FFF2-40B4-BE49-F238E27FC236}">
                <a16:creationId xmlns:a16="http://schemas.microsoft.com/office/drawing/2014/main" id="{A869F85C-BB16-0A5B-A990-56928FA41143}"/>
              </a:ext>
            </a:extLst>
          </p:cNvPr>
          <p:cNvSpPr txBox="1"/>
          <p:nvPr/>
        </p:nvSpPr>
        <p:spPr>
          <a:xfrm>
            <a:off x="3058315" y="2606249"/>
            <a:ext cx="7291421" cy="327782"/>
          </a:xfrm>
          <a:prstGeom prst="rect">
            <a:avLst/>
          </a:prstGeom>
          <a:noFill/>
        </p:spPr>
        <p:txBody>
          <a:bodyPr wrap="square" rtlCol="0">
            <a:sp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GB" sz="1700" b="0" i="0" u="none" strike="noStrike" kern="1200" cap="none" spc="0" normalizeH="0" baseline="0" noProof="0" dirty="0">
                <a:ln>
                  <a:noFill/>
                </a:ln>
                <a:solidFill>
                  <a:prstClr val="white"/>
                </a:solidFill>
                <a:effectLst/>
                <a:uLnTx/>
                <a:uFillTx/>
                <a:latin typeface="Arial"/>
                <a:ea typeface="+mn-ea"/>
                <a:cs typeface="+mn-cs"/>
              </a:rPr>
              <a:t>Cost sharing and efficiencies…</a:t>
            </a:r>
          </a:p>
        </p:txBody>
      </p:sp>
      <p:sp>
        <p:nvSpPr>
          <p:cNvPr id="20" name="Flowchart: Alternate Process 19">
            <a:extLst>
              <a:ext uri="{FF2B5EF4-FFF2-40B4-BE49-F238E27FC236}">
                <a16:creationId xmlns:a16="http://schemas.microsoft.com/office/drawing/2014/main" id="{C679091E-7144-BDBE-A8B7-FBE9E71AAD4A}"/>
              </a:ext>
            </a:extLst>
          </p:cNvPr>
          <p:cNvSpPr/>
          <p:nvPr/>
        </p:nvSpPr>
        <p:spPr>
          <a:xfrm>
            <a:off x="2024649" y="2532720"/>
            <a:ext cx="885527" cy="567425"/>
          </a:xfrm>
          <a:prstGeom prst="flowChartAlternateProcess">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21" name="Picture 20">
            <a:extLst>
              <a:ext uri="{FF2B5EF4-FFF2-40B4-BE49-F238E27FC236}">
                <a16:creationId xmlns:a16="http://schemas.microsoft.com/office/drawing/2014/main" id="{A3AFD772-30A4-C8CA-9810-9F1CD912B053}"/>
              </a:ext>
            </a:extLst>
          </p:cNvPr>
          <p:cNvPicPr>
            <a:picLocks noChangeAspect="1"/>
          </p:cNvPicPr>
          <p:nvPr/>
        </p:nvPicPr>
        <p:blipFill>
          <a:blip r:embed="rId7" cstate="print">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2128225" y="2559766"/>
            <a:ext cx="678373" cy="513331"/>
          </a:xfrm>
          <a:prstGeom prst="rect">
            <a:avLst/>
          </a:prstGeom>
        </p:spPr>
      </p:pic>
      <p:sp>
        <p:nvSpPr>
          <p:cNvPr id="22" name="Flowchart: Alternate Process 21">
            <a:extLst>
              <a:ext uri="{FF2B5EF4-FFF2-40B4-BE49-F238E27FC236}">
                <a16:creationId xmlns:a16="http://schemas.microsoft.com/office/drawing/2014/main" id="{291A7092-3C7C-5C96-D912-927B9FD3298C}"/>
              </a:ext>
            </a:extLst>
          </p:cNvPr>
          <p:cNvSpPr/>
          <p:nvPr/>
        </p:nvSpPr>
        <p:spPr>
          <a:xfrm>
            <a:off x="1993622" y="3796732"/>
            <a:ext cx="885527" cy="532736"/>
          </a:xfrm>
          <a:prstGeom prst="flowChartAlternateProcess">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28" name="Picture 27" descr="Icon&#10;&#10;Description automatically generated">
            <a:extLst>
              <a:ext uri="{FF2B5EF4-FFF2-40B4-BE49-F238E27FC236}">
                <a16:creationId xmlns:a16="http://schemas.microsoft.com/office/drawing/2014/main" id="{5FE97DA2-00A1-A5E4-C208-18E40B8055EE}"/>
              </a:ext>
            </a:extLst>
          </p:cNvPr>
          <p:cNvPicPr>
            <a:picLocks noChangeAspect="1"/>
          </p:cNvPicPr>
          <p:nvPr/>
        </p:nvPicPr>
        <p:blipFill>
          <a:blip r:embed="rId9" cstate="print">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2128225" y="3823780"/>
            <a:ext cx="591121" cy="446070"/>
          </a:xfrm>
          <a:prstGeom prst="rect">
            <a:avLst/>
          </a:prstGeom>
        </p:spPr>
      </p:pic>
      <p:sp>
        <p:nvSpPr>
          <p:cNvPr id="29" name="Flowchart: Alternate Process 28">
            <a:extLst>
              <a:ext uri="{FF2B5EF4-FFF2-40B4-BE49-F238E27FC236}">
                <a16:creationId xmlns:a16="http://schemas.microsoft.com/office/drawing/2014/main" id="{3FFE0B94-D5DE-0EF7-6EDE-6C9AB2FE1D15}"/>
              </a:ext>
            </a:extLst>
          </p:cNvPr>
          <p:cNvSpPr/>
          <p:nvPr/>
        </p:nvSpPr>
        <p:spPr>
          <a:xfrm>
            <a:off x="3058316" y="3824579"/>
            <a:ext cx="7570687" cy="504889"/>
          </a:xfrm>
          <a:prstGeom prst="flowChartAlternateProcess">
            <a:avLst/>
          </a:prstGeom>
          <a:solidFill>
            <a:schemeClr val="accent3">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a:ea typeface="+mn-ea"/>
                <a:cs typeface="+mn-cs"/>
              </a:rPr>
              <a:t>Responding to the needs of your community…</a:t>
            </a:r>
          </a:p>
        </p:txBody>
      </p:sp>
      <p:sp>
        <p:nvSpPr>
          <p:cNvPr id="30" name="Flowchart: Alternate Process 29">
            <a:extLst>
              <a:ext uri="{FF2B5EF4-FFF2-40B4-BE49-F238E27FC236}">
                <a16:creationId xmlns:a16="http://schemas.microsoft.com/office/drawing/2014/main" id="{884579DC-14A9-F415-0441-8460FADD9169}"/>
              </a:ext>
            </a:extLst>
          </p:cNvPr>
          <p:cNvSpPr/>
          <p:nvPr/>
        </p:nvSpPr>
        <p:spPr>
          <a:xfrm>
            <a:off x="1993623" y="4458630"/>
            <a:ext cx="916553" cy="609609"/>
          </a:xfrm>
          <a:prstGeom prst="flowChartAlternateProcess">
            <a:avLst/>
          </a:prstGeom>
          <a:solidFill>
            <a:schemeClr val="accent6">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36" name="Picture 35" descr="A picture containing icon&#10;&#10;Description automatically generated">
            <a:extLst>
              <a:ext uri="{FF2B5EF4-FFF2-40B4-BE49-F238E27FC236}">
                <a16:creationId xmlns:a16="http://schemas.microsoft.com/office/drawing/2014/main" id="{159572B3-96C0-1647-0A07-EA0DA74D17D0}"/>
              </a:ext>
            </a:extLst>
          </p:cNvPr>
          <p:cNvPicPr>
            <a:picLocks noChangeAspect="1"/>
          </p:cNvPicPr>
          <p:nvPr/>
        </p:nvPicPr>
        <p:blipFill>
          <a:blip r:embed="rId11" cstate="print">
            <a:extLst>
              <a:ext uri="{28A0092B-C50C-407E-A947-70E740481C1C}">
                <a14:useLocalDpi xmlns:a14="http://schemas.microsoft.com/office/drawing/2010/main" val="0"/>
              </a:ext>
              <a:ext uri="{837473B0-CC2E-450A-ABE3-18F120FF3D39}">
                <a1611:picAttrSrcUrl xmlns:a1611="http://schemas.microsoft.com/office/drawing/2016/11/main" r:id="rId12"/>
              </a:ext>
            </a:extLst>
          </a:blip>
          <a:stretch>
            <a:fillRect/>
          </a:stretch>
        </p:blipFill>
        <p:spPr>
          <a:xfrm>
            <a:off x="2151564" y="4458630"/>
            <a:ext cx="655034" cy="655034"/>
          </a:xfrm>
          <a:prstGeom prst="rect">
            <a:avLst/>
          </a:prstGeom>
        </p:spPr>
      </p:pic>
      <p:sp>
        <p:nvSpPr>
          <p:cNvPr id="37" name="Flowchart: Alternate Process 36">
            <a:extLst>
              <a:ext uri="{FF2B5EF4-FFF2-40B4-BE49-F238E27FC236}">
                <a16:creationId xmlns:a16="http://schemas.microsoft.com/office/drawing/2014/main" id="{CDCAB184-689E-82DD-66F3-AA64BD131E84}"/>
              </a:ext>
            </a:extLst>
          </p:cNvPr>
          <p:cNvSpPr/>
          <p:nvPr/>
        </p:nvSpPr>
        <p:spPr>
          <a:xfrm>
            <a:off x="3058315" y="4492491"/>
            <a:ext cx="7570687" cy="504889"/>
          </a:xfrm>
          <a:prstGeom prst="flowChartAlternateProcess">
            <a:avLst/>
          </a:prstGeom>
          <a:solidFill>
            <a:srgbClr val="00CCFF"/>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a:ea typeface="+mn-ea"/>
                <a:cs typeface="+mn-cs"/>
              </a:rPr>
              <a:t>…others?</a:t>
            </a:r>
          </a:p>
        </p:txBody>
      </p:sp>
    </p:spTree>
    <p:extLst>
      <p:ext uri="{BB962C8B-B14F-4D97-AF65-F5344CB8AC3E}">
        <p14:creationId xmlns:p14="http://schemas.microsoft.com/office/powerpoint/2010/main" val="40219331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44BC6B2-DD4D-E58F-C323-253E116920FA}"/>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DD13CF1-8092-6F49-9654-85CC076D5544}" type="slidenum">
              <a:rPr kumimoji="0" lang="en-US" sz="1200" b="0" i="0" u="none" strike="noStrike" kern="1200" cap="none" spc="0" normalizeH="0" baseline="0" noProof="0" smtClean="0">
                <a:ln>
                  <a:noFill/>
                </a:ln>
                <a:solidFill>
                  <a:srgbClr val="FFFFFF"/>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srgbClr val="FFFFFF"/>
              </a:solidFill>
              <a:effectLst/>
              <a:uLnTx/>
              <a:uFillTx/>
              <a:latin typeface="Arial"/>
              <a:ea typeface="+mn-ea"/>
              <a:cs typeface="+mn-cs"/>
            </a:endParaRPr>
          </a:p>
        </p:txBody>
      </p:sp>
      <p:sp>
        <p:nvSpPr>
          <p:cNvPr id="8" name="Content Placeholder 7">
            <a:extLst>
              <a:ext uri="{FF2B5EF4-FFF2-40B4-BE49-F238E27FC236}">
                <a16:creationId xmlns:a16="http://schemas.microsoft.com/office/drawing/2014/main" id="{753BDA14-2088-5324-50F6-14F1E9A985E5}"/>
              </a:ext>
            </a:extLst>
          </p:cNvPr>
          <p:cNvSpPr>
            <a:spLocks noGrp="1"/>
          </p:cNvSpPr>
          <p:nvPr>
            <p:ph idx="1"/>
          </p:nvPr>
        </p:nvSpPr>
        <p:spPr>
          <a:xfrm>
            <a:off x="2107518" y="447212"/>
            <a:ext cx="8575744" cy="944265"/>
          </a:xfrm>
        </p:spPr>
        <p:style>
          <a:lnRef idx="2">
            <a:schemeClr val="accent3">
              <a:shade val="50000"/>
            </a:schemeClr>
          </a:lnRef>
          <a:fillRef idx="1">
            <a:schemeClr val="accent3"/>
          </a:fillRef>
          <a:effectRef idx="0">
            <a:schemeClr val="accent3"/>
          </a:effectRef>
          <a:fontRef idx="minor">
            <a:schemeClr val="lt1"/>
          </a:fontRef>
        </p:style>
        <p:txBody>
          <a:bodyPr>
            <a:noAutofit/>
          </a:bodyPr>
          <a:lstStyle/>
          <a:p>
            <a:r>
              <a:rPr lang="en-GB" sz="2800" dirty="0">
                <a:ln w="0"/>
                <a:solidFill>
                  <a:schemeClr val="accent5">
                    <a:lumMod val="50000"/>
                  </a:schemeClr>
                </a:solidFill>
                <a:effectLst>
                  <a:outerShdw blurRad="38100" dist="25400" dir="5400000" algn="ctr" rotWithShape="0">
                    <a:srgbClr val="6E747A">
                      <a:alpha val="43000"/>
                    </a:srgbClr>
                  </a:outerShdw>
                </a:effectLst>
              </a:rPr>
              <a:t>Quicker, more agile and nimbler solutions vs longer term and deeper solutions</a:t>
            </a:r>
            <a:endParaRPr lang="en-GB" sz="2800" dirty="0">
              <a:solidFill>
                <a:schemeClr val="accent5">
                  <a:lumMod val="50000"/>
                </a:schemeClr>
              </a:solidFill>
            </a:endParaRPr>
          </a:p>
        </p:txBody>
      </p:sp>
      <p:graphicFrame>
        <p:nvGraphicFramePr>
          <p:cNvPr id="3" name="Diagram 2">
            <a:extLst>
              <a:ext uri="{FF2B5EF4-FFF2-40B4-BE49-F238E27FC236}">
                <a16:creationId xmlns:a16="http://schemas.microsoft.com/office/drawing/2014/main" id="{3EBD25A1-492B-02C9-D17B-ED3DE08BCF3A}"/>
              </a:ext>
            </a:extLst>
          </p:cNvPr>
          <p:cNvGraphicFramePr/>
          <p:nvPr/>
        </p:nvGraphicFramePr>
        <p:xfrm>
          <a:off x="2107518" y="1813423"/>
          <a:ext cx="8128000" cy="323115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599025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44BC6B2-DD4D-E58F-C323-253E116920FA}"/>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DD13CF1-8092-6F49-9654-85CC076D5544}" type="slidenum">
              <a:rPr kumimoji="0" lang="en-US" sz="1200" b="0" i="0" u="none" strike="noStrike" kern="1200" cap="none" spc="0" normalizeH="0" baseline="0" noProof="0" smtClean="0">
                <a:ln>
                  <a:noFill/>
                </a:ln>
                <a:solidFill>
                  <a:srgbClr val="FFFFFF"/>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srgbClr val="FFFFFF"/>
              </a:solidFill>
              <a:effectLst/>
              <a:uLnTx/>
              <a:uFillTx/>
              <a:latin typeface="Arial"/>
              <a:ea typeface="+mn-ea"/>
              <a:cs typeface="+mn-cs"/>
            </a:endParaRPr>
          </a:p>
        </p:txBody>
      </p:sp>
      <p:graphicFrame>
        <p:nvGraphicFramePr>
          <p:cNvPr id="3" name="Diagram 2">
            <a:extLst>
              <a:ext uri="{FF2B5EF4-FFF2-40B4-BE49-F238E27FC236}">
                <a16:creationId xmlns:a16="http://schemas.microsoft.com/office/drawing/2014/main" id="{2C5E1A22-0C7D-0D4B-79E4-418F2AD77A68}"/>
              </a:ext>
            </a:extLst>
          </p:cNvPr>
          <p:cNvGraphicFramePr/>
          <p:nvPr/>
        </p:nvGraphicFramePr>
        <p:xfrm>
          <a:off x="2015812" y="643199"/>
          <a:ext cx="9027136" cy="472069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05844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A3278-ECA0-D4D4-B0A8-B47E6F79B932}"/>
              </a:ext>
            </a:extLst>
          </p:cNvPr>
          <p:cNvSpPr>
            <a:spLocks noGrp="1"/>
          </p:cNvSpPr>
          <p:nvPr>
            <p:ph type="title"/>
          </p:nvPr>
        </p:nvSpPr>
        <p:spPr>
          <a:xfrm>
            <a:off x="2111992" y="274638"/>
            <a:ext cx="9470408" cy="1143000"/>
          </a:xfrm>
        </p:spPr>
        <p:txBody>
          <a:bodyPr/>
          <a:lstStyle/>
          <a:p>
            <a:r>
              <a:rPr lang="en-GB" dirty="0"/>
              <a:t>Things to consider:</a:t>
            </a:r>
          </a:p>
        </p:txBody>
      </p:sp>
      <p:sp>
        <p:nvSpPr>
          <p:cNvPr id="4" name="Slide Number Placeholder 3">
            <a:extLst>
              <a:ext uri="{FF2B5EF4-FFF2-40B4-BE49-F238E27FC236}">
                <a16:creationId xmlns:a16="http://schemas.microsoft.com/office/drawing/2014/main" id="{B0F0C624-39C3-5571-8025-3DE1B5D8BAF3}"/>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DD13CF1-8092-6F49-9654-85CC076D5544}" type="slidenum">
              <a:rPr kumimoji="0" lang="en-US" sz="1200" b="0" i="0" u="none" strike="noStrike" kern="1200" cap="none" spc="0" normalizeH="0" baseline="0" noProof="0" smtClean="0">
                <a:ln>
                  <a:noFill/>
                </a:ln>
                <a:solidFill>
                  <a:srgbClr val="FFFFFF"/>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srgbClr val="FFFFFF"/>
              </a:solidFill>
              <a:effectLst/>
              <a:uLnTx/>
              <a:uFillTx/>
              <a:latin typeface="Arial"/>
              <a:ea typeface="+mn-ea"/>
              <a:cs typeface="+mn-cs"/>
            </a:endParaRPr>
          </a:p>
        </p:txBody>
      </p:sp>
      <p:graphicFrame>
        <p:nvGraphicFramePr>
          <p:cNvPr id="8" name="Content Placeholder 7">
            <a:extLst>
              <a:ext uri="{FF2B5EF4-FFF2-40B4-BE49-F238E27FC236}">
                <a16:creationId xmlns:a16="http://schemas.microsoft.com/office/drawing/2014/main" id="{915F09DD-9196-9D82-FF8B-C3AE911D358E}"/>
              </a:ext>
            </a:extLst>
          </p:cNvPr>
          <p:cNvGraphicFramePr>
            <a:graphicFrameLocks noGrp="1"/>
          </p:cNvGraphicFramePr>
          <p:nvPr>
            <p:ph idx="1"/>
          </p:nvPr>
        </p:nvGraphicFramePr>
        <p:xfrm>
          <a:off x="2111991" y="1067540"/>
          <a:ext cx="9026525"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756803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F7CA3-AB15-4F6F-9149-E0D10CA6441A}"/>
              </a:ext>
            </a:extLst>
          </p:cNvPr>
          <p:cNvSpPr>
            <a:spLocks noGrp="1"/>
          </p:cNvSpPr>
          <p:nvPr>
            <p:ph type="title"/>
          </p:nvPr>
        </p:nvSpPr>
        <p:spPr/>
        <p:txBody>
          <a:bodyPr/>
          <a:lstStyle/>
          <a:p>
            <a:r>
              <a:rPr lang="en-GB" dirty="0"/>
              <a:t>Agenda</a:t>
            </a:r>
            <a:br>
              <a:rPr lang="en-GB" dirty="0"/>
            </a:br>
            <a:endParaRPr lang="en-GB" dirty="0"/>
          </a:p>
        </p:txBody>
      </p:sp>
      <p:sp>
        <p:nvSpPr>
          <p:cNvPr id="3" name="Content Placeholder 2">
            <a:extLst>
              <a:ext uri="{FF2B5EF4-FFF2-40B4-BE49-F238E27FC236}">
                <a16:creationId xmlns:a16="http://schemas.microsoft.com/office/drawing/2014/main" id="{A7E7B295-036A-4C44-AD06-25810ABE2731}"/>
              </a:ext>
            </a:extLst>
          </p:cNvPr>
          <p:cNvSpPr>
            <a:spLocks noGrp="1"/>
          </p:cNvSpPr>
          <p:nvPr>
            <p:ph idx="1"/>
          </p:nvPr>
        </p:nvSpPr>
        <p:spPr>
          <a:xfrm>
            <a:off x="2555262" y="1104160"/>
            <a:ext cx="9358612" cy="4649679"/>
          </a:xfrm>
        </p:spPr>
        <p:txBody>
          <a:bodyPr>
            <a:normAutofit/>
          </a:bodyPr>
          <a:lstStyle/>
          <a:p>
            <a:pPr marL="342900" indent="-342900">
              <a:lnSpc>
                <a:spcPct val="115000"/>
              </a:lnSpc>
              <a:buFont typeface="Symbol" panose="05050102010706020507" pitchFamily="18" charset="2"/>
              <a:buChar char=""/>
              <a:tabLst>
                <a:tab pos="228600" algn="l"/>
                <a:tab pos="457200" algn="l"/>
              </a:tabLst>
            </a:pPr>
            <a:endParaRPr lang="en-GB" sz="1800" dirty="0">
              <a:solidFill>
                <a:srgbClr val="000000"/>
              </a:solidFill>
              <a:latin typeface="Arial" panose="020B0604020202020204" pitchFamily="34" charset="0"/>
              <a:ea typeface="Times New Roman" panose="02020603050405020304" pitchFamily="18" charset="0"/>
            </a:endParaRPr>
          </a:p>
          <a:p>
            <a:pPr>
              <a:lnSpc>
                <a:spcPct val="107000"/>
              </a:lnSpc>
              <a:spcAft>
                <a:spcPts val="800"/>
              </a:spcAft>
            </a:pPr>
            <a:r>
              <a:rPr lang="en-GB" sz="1800" dirty="0">
                <a:solidFill>
                  <a:srgbClr val="3D495E"/>
                </a:solidFill>
                <a:effectLst/>
                <a:latin typeface="Arial" panose="020B0604020202020204" pitchFamily="34" charset="0"/>
                <a:ea typeface="Calibri" panose="020F0502020204030204" pitchFamily="34" charset="0"/>
                <a:cs typeface="Times New Roman" panose="02020603050405020304" pitchFamily="18" charset="0"/>
              </a:rPr>
              <a:t>1.	Mick McGrath, Locality – introductions (5mins)</a:t>
            </a:r>
          </a:p>
          <a:p>
            <a:pPr>
              <a:lnSpc>
                <a:spcPct val="107000"/>
              </a:lnSpc>
              <a:spcAft>
                <a:spcPts val="800"/>
              </a:spcAft>
            </a:pPr>
            <a:r>
              <a:rPr lang="en-GB" sz="1800" dirty="0">
                <a:solidFill>
                  <a:srgbClr val="3D495E"/>
                </a:solidFill>
                <a:effectLst/>
                <a:latin typeface="Arial" panose="020B0604020202020204" pitchFamily="34" charset="0"/>
                <a:ea typeface="Calibri" panose="020F0502020204030204" pitchFamily="34" charset="0"/>
                <a:cs typeface="Times New Roman" panose="02020603050405020304" pitchFamily="18" charset="0"/>
              </a:rPr>
              <a:t>2.	What people want from session record (5 mins)</a:t>
            </a:r>
          </a:p>
          <a:p>
            <a:pPr>
              <a:lnSpc>
                <a:spcPct val="107000"/>
              </a:lnSpc>
              <a:spcAft>
                <a:spcPts val="800"/>
              </a:spcAft>
            </a:pPr>
            <a:r>
              <a:rPr lang="en-GB" sz="1800" dirty="0">
                <a:solidFill>
                  <a:srgbClr val="3D495E"/>
                </a:solidFill>
                <a:effectLst/>
                <a:latin typeface="Arial" panose="020B0604020202020204" pitchFamily="34" charset="0"/>
                <a:ea typeface="Calibri" panose="020F0502020204030204" pitchFamily="34" charset="0"/>
                <a:cs typeface="Times New Roman" panose="02020603050405020304" pitchFamily="18" charset="0"/>
              </a:rPr>
              <a:t>3.  	Fran Etherington - Old Fire Station experiences, Gipton (15 mins)</a:t>
            </a:r>
          </a:p>
          <a:p>
            <a:pPr>
              <a:lnSpc>
                <a:spcPct val="107000"/>
              </a:lnSpc>
              <a:spcAft>
                <a:spcPts val="800"/>
              </a:spcAft>
            </a:pPr>
            <a:r>
              <a:rPr lang="en-GB" sz="1800" dirty="0">
                <a:solidFill>
                  <a:srgbClr val="3D495E"/>
                </a:solidFill>
                <a:latin typeface="Arial" panose="020B0604020202020204" pitchFamily="34" charset="0"/>
                <a:ea typeface="Calibri" panose="020F0502020204030204" pitchFamily="34" charset="0"/>
                <a:cs typeface="Times New Roman" panose="02020603050405020304" pitchFamily="18" charset="0"/>
              </a:rPr>
              <a:t>4</a:t>
            </a:r>
            <a:r>
              <a:rPr lang="en-GB" sz="1800" dirty="0">
                <a:solidFill>
                  <a:srgbClr val="3D495E"/>
                </a:solidFill>
                <a:effectLst/>
                <a:latin typeface="Arial" panose="020B0604020202020204" pitchFamily="34" charset="0"/>
                <a:ea typeface="Calibri" panose="020F0502020204030204" pitchFamily="34" charset="0"/>
                <a:cs typeface="Times New Roman" panose="02020603050405020304" pitchFamily="18" charset="0"/>
              </a:rPr>
              <a:t>.    Laura Moss – </a:t>
            </a:r>
            <a:r>
              <a:rPr lang="en-GB" sz="1800" dirty="0" err="1">
                <a:solidFill>
                  <a:srgbClr val="3D495E"/>
                </a:solidFill>
                <a:effectLst/>
                <a:latin typeface="Arial" panose="020B0604020202020204" pitchFamily="34" charset="0"/>
                <a:ea typeface="Calibri" panose="020F0502020204030204" pitchFamily="34" charset="0"/>
                <a:cs typeface="Times New Roman" panose="02020603050405020304" pitchFamily="18" charset="0"/>
              </a:rPr>
              <a:t>Wrigleys</a:t>
            </a:r>
            <a:r>
              <a:rPr lang="en-GB" sz="1800" dirty="0">
                <a:solidFill>
                  <a:srgbClr val="3D495E"/>
                </a:solidFill>
                <a:effectLst/>
                <a:latin typeface="Arial" panose="020B0604020202020204" pitchFamily="34" charset="0"/>
                <a:ea typeface="Calibri" panose="020F0502020204030204" pitchFamily="34" charset="0"/>
                <a:cs typeface="Times New Roman" panose="02020603050405020304" pitchFamily="18" charset="0"/>
              </a:rPr>
              <a:t> Solicitors - legal aspects of using assets in more flexible ways (15 mins)</a:t>
            </a:r>
          </a:p>
          <a:p>
            <a:pPr>
              <a:lnSpc>
                <a:spcPct val="107000"/>
              </a:lnSpc>
              <a:spcAft>
                <a:spcPts val="800"/>
              </a:spcAft>
            </a:pPr>
            <a:r>
              <a:rPr lang="en-GB" sz="1800" dirty="0">
                <a:solidFill>
                  <a:srgbClr val="3D495E"/>
                </a:solidFill>
                <a:effectLst/>
                <a:latin typeface="Arial" panose="020B0604020202020204" pitchFamily="34" charset="0"/>
                <a:ea typeface="Calibri" panose="020F0502020204030204" pitchFamily="34" charset="0"/>
                <a:cs typeface="Times New Roman" panose="02020603050405020304" pitchFamily="18" charset="0"/>
              </a:rPr>
              <a:t>5.    Megan Ohri – SOAR/SOAR Works experiences (15 mins) </a:t>
            </a:r>
          </a:p>
          <a:p>
            <a:pPr>
              <a:lnSpc>
                <a:spcPct val="107000"/>
              </a:lnSpc>
              <a:spcAft>
                <a:spcPts val="800"/>
              </a:spcAft>
            </a:pPr>
            <a:r>
              <a:rPr lang="en-GB" sz="1800" dirty="0">
                <a:solidFill>
                  <a:srgbClr val="3D495E"/>
                </a:solidFill>
                <a:effectLst/>
                <a:latin typeface="Arial" panose="020B0604020202020204" pitchFamily="34" charset="0"/>
                <a:ea typeface="Calibri" panose="020F0502020204030204" pitchFamily="34" charset="0"/>
                <a:cs typeface="Times New Roman" panose="02020603050405020304" pitchFamily="18" charset="0"/>
              </a:rPr>
              <a:t>6.	Q and A – discussion on experiences and ideas (25 mins)</a:t>
            </a:r>
          </a:p>
          <a:p>
            <a:pPr>
              <a:lnSpc>
                <a:spcPct val="107000"/>
              </a:lnSpc>
              <a:spcAft>
                <a:spcPts val="800"/>
              </a:spcAft>
            </a:pPr>
            <a:r>
              <a:rPr lang="en-GB" sz="1800" dirty="0">
                <a:solidFill>
                  <a:srgbClr val="3D495E"/>
                </a:solidFill>
                <a:effectLst/>
                <a:latin typeface="Arial" panose="020B0604020202020204" pitchFamily="34" charset="0"/>
                <a:ea typeface="Calibri" panose="020F0502020204030204" pitchFamily="34" charset="0"/>
                <a:cs typeface="Times New Roman" panose="02020603050405020304" pitchFamily="18" charset="0"/>
              </a:rPr>
              <a:t>7.    Has the session met your needs – informal chats at Convention (5 mins)</a:t>
            </a:r>
          </a:p>
          <a:p>
            <a:pPr marL="342900" indent="-342900">
              <a:lnSpc>
                <a:spcPct val="115000"/>
              </a:lnSpc>
              <a:buFont typeface="Symbol" panose="05050102010706020507" pitchFamily="18" charset="2"/>
              <a:buChar char=""/>
              <a:tabLst>
                <a:tab pos="228600" algn="l"/>
                <a:tab pos="457200" algn="l"/>
              </a:tabLst>
            </a:pPr>
            <a:endParaRPr lang="en-GB" sz="1800" dirty="0">
              <a:latin typeface="Arial" panose="020B0604020202020204" pitchFamily="34" charset="0"/>
              <a:ea typeface="Times New Roman" panose="02020603050405020304" pitchFamily="18" charset="0"/>
            </a:endParaRPr>
          </a:p>
          <a:p>
            <a:endParaRPr lang="en-GB" dirty="0"/>
          </a:p>
        </p:txBody>
      </p:sp>
      <p:sp>
        <p:nvSpPr>
          <p:cNvPr id="4" name="Slide Number Placeholder 3">
            <a:extLst>
              <a:ext uri="{FF2B5EF4-FFF2-40B4-BE49-F238E27FC236}">
                <a16:creationId xmlns:a16="http://schemas.microsoft.com/office/drawing/2014/main" id="{862858F7-8B79-4FFB-935E-F647447DCDCB}"/>
              </a:ext>
            </a:extLst>
          </p:cNvPr>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2DD13CF1-8092-6F49-9654-85CC076D5544}" type="slidenum">
              <a:rPr kumimoji="0" lang="en-US" sz="1200" b="0" i="0" u="none" strike="noStrike" kern="1200" cap="none" spc="0" normalizeH="0" baseline="0" noProof="0">
                <a:ln>
                  <a:noFill/>
                </a:ln>
                <a:solidFill>
                  <a:srgbClr val="FFFFFF"/>
                </a:solidFill>
                <a:effectLst/>
                <a:uLnTx/>
                <a:uFillTx/>
                <a:latin typeface="Arial"/>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7697184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67376" y="4632960"/>
            <a:ext cx="6863724" cy="1780540"/>
          </a:xfrm>
        </p:spPr>
        <p:txBody>
          <a:bodyPr vert="horz" lIns="91440" tIns="45720" rIns="91440" bIns="45720" rtlCol="0" anchor="t">
            <a:normAutofit/>
          </a:bodyPr>
          <a:lstStyle/>
          <a:p>
            <a:pPr algn="l"/>
            <a:r>
              <a:rPr lang="en-GB" sz="2000" dirty="0">
                <a:solidFill>
                  <a:schemeClr val="bg2">
                    <a:lumMod val="25000"/>
                  </a:schemeClr>
                </a:solidFill>
                <a:cs typeface="Calibri"/>
              </a:rPr>
              <a:t>The SOAR Experience </a:t>
            </a:r>
          </a:p>
          <a:p>
            <a:pPr algn="l"/>
            <a:r>
              <a:rPr lang="en-GB" sz="2000" dirty="0">
                <a:solidFill>
                  <a:schemeClr val="bg2">
                    <a:lumMod val="25000"/>
                  </a:schemeClr>
                </a:solidFill>
                <a:cs typeface="Calibri"/>
              </a:rPr>
              <a:t>Megan Ohri  -Partnership manager</a:t>
            </a:r>
          </a:p>
        </p:txBody>
      </p:sp>
      <p:pic>
        <p:nvPicPr>
          <p:cNvPr id="8" name="Picture 10" descr="Logo, company name&#10;&#10;Description automatically generated">
            <a:extLst>
              <a:ext uri="{FF2B5EF4-FFF2-40B4-BE49-F238E27FC236}">
                <a16:creationId xmlns:a16="http://schemas.microsoft.com/office/drawing/2014/main" id="{B16DC5DB-C973-46E5-8A8C-C30B5DF56DCE}"/>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1204448" y="5839969"/>
            <a:ext cx="987552" cy="987552"/>
          </a:xfrm>
          <a:prstGeom prst="rect">
            <a:avLst/>
          </a:prstGeom>
        </p:spPr>
      </p:pic>
      <p:sp>
        <p:nvSpPr>
          <p:cNvPr id="7" name="Title 1">
            <a:extLst>
              <a:ext uri="{FF2B5EF4-FFF2-40B4-BE49-F238E27FC236}">
                <a16:creationId xmlns:a16="http://schemas.microsoft.com/office/drawing/2014/main" id="{F3855982-C88C-4661-9ECD-D2A350EBB1C9}"/>
              </a:ext>
            </a:extLst>
          </p:cNvPr>
          <p:cNvSpPr txBox="1">
            <a:spLocks/>
          </p:cNvSpPr>
          <p:nvPr/>
        </p:nvSpPr>
        <p:spPr>
          <a:xfrm>
            <a:off x="1206005" y="2701974"/>
            <a:ext cx="6495424" cy="145405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000" b="1" i="0" u="none" strike="noStrike" kern="1200" cap="none" spc="0" normalizeH="0" baseline="0" noProof="0" dirty="0">
                <a:ln>
                  <a:noFill/>
                </a:ln>
                <a:solidFill>
                  <a:prstClr val="black"/>
                </a:solidFill>
                <a:effectLst/>
                <a:uLnTx/>
                <a:uFillTx/>
                <a:latin typeface="Calibri Light" panose="020F0302020204030204"/>
                <a:ea typeface="+mj-ea"/>
                <a:cs typeface="+mj-cs"/>
              </a:rPr>
              <a:t>Maximising use of community assets in a Cost-of-Living Crisis – current challenges and new ideas</a:t>
            </a:r>
            <a:endParaRPr kumimoji="0" lang="en-GB" sz="30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109857222"/>
      </p:ext>
    </p:extLst>
  </p:cSld>
  <p:clrMapOvr>
    <a:overrideClrMapping bg1="lt1" tx1="dk1" bg2="lt2" tx2="dk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9633A20-98CD-4186-AE86-7B71A08A54A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56125" y="681638"/>
            <a:ext cx="4160840" cy="2773893"/>
          </a:xfrm>
          <a:prstGeom prst="rect">
            <a:avLst/>
          </a:prstGeom>
        </p:spPr>
      </p:pic>
      <p:pic>
        <p:nvPicPr>
          <p:cNvPr id="12" name="Picture 10" descr="Logo, company name&#10;&#10;Description automatically generated">
            <a:extLst>
              <a:ext uri="{FF2B5EF4-FFF2-40B4-BE49-F238E27FC236}">
                <a16:creationId xmlns:a16="http://schemas.microsoft.com/office/drawing/2014/main" id="{0113957B-47D0-406E-A671-432D219F6E32}"/>
              </a:ext>
            </a:extLst>
          </p:cNvPr>
          <p:cNvPicPr>
            <a:picLocks noChangeAspect="1"/>
          </p:cNvPicPr>
          <p:nvPr/>
        </p:nvPicPr>
        <p:blipFill>
          <a:blip r:embed="rId3"/>
          <a:stretch>
            <a:fillRect/>
          </a:stretch>
        </p:blipFill>
        <p:spPr>
          <a:xfrm>
            <a:off x="10516965" y="5301633"/>
            <a:ext cx="1409700" cy="1409700"/>
          </a:xfrm>
          <a:prstGeom prst="rect">
            <a:avLst/>
          </a:prstGeom>
        </p:spPr>
      </p:pic>
      <p:pic>
        <p:nvPicPr>
          <p:cNvPr id="7" name="Content Placeholder 6">
            <a:extLst>
              <a:ext uri="{FF2B5EF4-FFF2-40B4-BE49-F238E27FC236}">
                <a16:creationId xmlns:a16="http://schemas.microsoft.com/office/drawing/2014/main" id="{DEA431E4-C6E4-46A3-8F5F-8A4FEF94F998}"/>
              </a:ext>
            </a:extLst>
          </p:cNvPr>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2396126" y="2695764"/>
            <a:ext cx="3736745" cy="3736745"/>
          </a:xfrm>
        </p:spPr>
      </p:pic>
      <p:pic>
        <p:nvPicPr>
          <p:cNvPr id="17" name="Picture 16">
            <a:extLst>
              <a:ext uri="{FF2B5EF4-FFF2-40B4-BE49-F238E27FC236}">
                <a16:creationId xmlns:a16="http://schemas.microsoft.com/office/drawing/2014/main" id="{B54A31F6-1038-456E-BE5B-F5B6462F810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8798" y="276076"/>
            <a:ext cx="3200847" cy="2419688"/>
          </a:xfrm>
          <a:prstGeom prst="rect">
            <a:avLst/>
          </a:prstGeom>
        </p:spPr>
      </p:pic>
      <p:pic>
        <p:nvPicPr>
          <p:cNvPr id="14" name="Picture 13">
            <a:extLst>
              <a:ext uri="{FF2B5EF4-FFF2-40B4-BE49-F238E27FC236}">
                <a16:creationId xmlns:a16="http://schemas.microsoft.com/office/drawing/2014/main" id="{1BAC8E48-FB28-482A-8ECF-771C00014A7E}"/>
              </a:ext>
            </a:extLst>
          </p:cNvPr>
          <p:cNvPicPr>
            <a:picLocks noChangeAspect="1"/>
          </p:cNvPicPr>
          <p:nvPr/>
        </p:nvPicPr>
        <p:blipFill rotWithShape="1">
          <a:blip r:embed="rId6">
            <a:extLst>
              <a:ext uri="{28A0092B-C50C-407E-A947-70E740481C1C}">
                <a14:useLocalDpi xmlns:a14="http://schemas.microsoft.com/office/drawing/2010/main" val="0"/>
              </a:ext>
            </a:extLst>
          </a:blip>
          <a:srcRect r="47141"/>
          <a:stretch/>
        </p:blipFill>
        <p:spPr>
          <a:xfrm>
            <a:off x="418099" y="2710269"/>
            <a:ext cx="1978027" cy="2925413"/>
          </a:xfrm>
          <a:prstGeom prst="rect">
            <a:avLst/>
          </a:prstGeom>
        </p:spPr>
      </p:pic>
      <p:pic>
        <p:nvPicPr>
          <p:cNvPr id="16" name="Picture 2" descr="Heron Foods, Sheffield | Frozen Food - Yell">
            <a:extLst>
              <a:ext uri="{FF2B5EF4-FFF2-40B4-BE49-F238E27FC236}">
                <a16:creationId xmlns:a16="http://schemas.microsoft.com/office/drawing/2014/main" id="{88FDDC81-33E3-4652-9D82-1E7A4EEA4A63}"/>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13262" b="20788"/>
          <a:stretch/>
        </p:blipFill>
        <p:spPr bwMode="auto">
          <a:xfrm>
            <a:off x="3330313" y="1183721"/>
            <a:ext cx="3061479" cy="201901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B21C123C-77D4-4E79-8A4D-58E30BB8450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651617" y="3397519"/>
            <a:ext cx="3451739" cy="2588804"/>
          </a:xfrm>
          <a:prstGeom prst="rect">
            <a:avLst/>
          </a:prstGeom>
        </p:spPr>
      </p:pic>
      <p:pic>
        <p:nvPicPr>
          <p:cNvPr id="9" name="Picture 8">
            <a:extLst>
              <a:ext uri="{FF2B5EF4-FFF2-40B4-BE49-F238E27FC236}">
                <a16:creationId xmlns:a16="http://schemas.microsoft.com/office/drawing/2014/main" id="{86178950-99A5-4CE9-8725-1242E587E1A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6200000">
            <a:off x="8898287" y="2939035"/>
            <a:ext cx="2028484" cy="3061477"/>
          </a:xfrm>
          <a:prstGeom prst="rect">
            <a:avLst/>
          </a:prstGeom>
        </p:spPr>
      </p:pic>
    </p:spTree>
    <p:extLst>
      <p:ext uri="{BB962C8B-B14F-4D97-AF65-F5344CB8AC3E}">
        <p14:creationId xmlns:p14="http://schemas.microsoft.com/office/powerpoint/2010/main" val="13869309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7E1A18-8393-4159-A008-052899E15041}"/>
              </a:ext>
            </a:extLst>
          </p:cNvPr>
          <p:cNvSpPr>
            <a:spLocks noGrp="1"/>
          </p:cNvSpPr>
          <p:nvPr>
            <p:ph type="title"/>
          </p:nvPr>
        </p:nvSpPr>
        <p:spPr/>
        <p:txBody>
          <a:bodyPr>
            <a:normAutofit/>
          </a:bodyPr>
          <a:lstStyle/>
          <a:p>
            <a:r>
              <a:rPr lang="en-GB" sz="4000" b="1" dirty="0">
                <a:solidFill>
                  <a:schemeClr val="tx2"/>
                </a:solidFill>
                <a:cs typeface="Calibri Light"/>
              </a:rPr>
              <a:t>Commercial Properties</a:t>
            </a:r>
            <a:endParaRPr lang="en-GB" sz="4000" dirty="0">
              <a:solidFill>
                <a:schemeClr val="tx2"/>
              </a:solidFill>
              <a:cs typeface="Calibri Light" panose="020F0302020204030204"/>
            </a:endParaRPr>
          </a:p>
        </p:txBody>
      </p:sp>
      <p:sp>
        <p:nvSpPr>
          <p:cNvPr id="3" name="Content Placeholder 2">
            <a:extLst>
              <a:ext uri="{FF2B5EF4-FFF2-40B4-BE49-F238E27FC236}">
                <a16:creationId xmlns:a16="http://schemas.microsoft.com/office/drawing/2014/main" id="{C7CFD945-B474-491D-8F60-64A9D62C5A5C}"/>
              </a:ext>
            </a:extLst>
          </p:cNvPr>
          <p:cNvSpPr>
            <a:spLocks noGrp="1"/>
          </p:cNvSpPr>
          <p:nvPr>
            <p:ph idx="1"/>
          </p:nvPr>
        </p:nvSpPr>
        <p:spPr>
          <a:xfrm>
            <a:off x="838200" y="1429966"/>
            <a:ext cx="10515600" cy="4746997"/>
          </a:xfrm>
        </p:spPr>
        <p:txBody>
          <a:bodyPr/>
          <a:lstStyle/>
          <a:p>
            <a:r>
              <a:rPr lang="en-GB" dirty="0"/>
              <a:t>100% let plus a waiting list</a:t>
            </a:r>
          </a:p>
          <a:p>
            <a:r>
              <a:rPr lang="en-GB" dirty="0"/>
              <a:t>Diversity of businesses from plumbers and </a:t>
            </a:r>
          </a:p>
          <a:p>
            <a:pPr marL="0" indent="0">
              <a:buNone/>
            </a:pPr>
            <a:r>
              <a:rPr lang="en-GB" dirty="0"/>
              <a:t>architects to VCSE and artists</a:t>
            </a:r>
          </a:p>
          <a:p>
            <a:r>
              <a:rPr lang="en-GB" dirty="0"/>
              <a:t>A sense of community within the centre</a:t>
            </a:r>
          </a:p>
          <a:p>
            <a:r>
              <a:rPr lang="en-GB" dirty="0"/>
              <a:t>Tapping into a desire ‘to be more ethical’- Non-profit, green credentials</a:t>
            </a:r>
          </a:p>
          <a:p>
            <a:r>
              <a:rPr lang="en-GB" dirty="0"/>
              <a:t>Sessional lets are getting back to pre-pandemic levels at </a:t>
            </a:r>
            <a:r>
              <a:rPr lang="en-GB" i="1" dirty="0"/>
              <a:t>some</a:t>
            </a:r>
            <a:r>
              <a:rPr lang="en-GB" dirty="0"/>
              <a:t> centres </a:t>
            </a:r>
          </a:p>
          <a:p>
            <a:r>
              <a:rPr lang="en-GB" dirty="0"/>
              <a:t>Currently promoting co-working spaces to capitalise on under-used spaces and link with COL. Warm spaces to work </a:t>
            </a:r>
          </a:p>
          <a:p>
            <a:endParaRPr lang="en-GB" dirty="0"/>
          </a:p>
          <a:p>
            <a:endParaRPr lang="en-GB" dirty="0"/>
          </a:p>
          <a:p>
            <a:endParaRPr lang="en-GB" dirty="0"/>
          </a:p>
          <a:p>
            <a:endParaRPr lang="en-GB" dirty="0"/>
          </a:p>
        </p:txBody>
      </p:sp>
      <p:pic>
        <p:nvPicPr>
          <p:cNvPr id="12" name="Picture 10" descr="Logo, company name&#10;&#10;Description automatically generated">
            <a:extLst>
              <a:ext uri="{FF2B5EF4-FFF2-40B4-BE49-F238E27FC236}">
                <a16:creationId xmlns:a16="http://schemas.microsoft.com/office/drawing/2014/main" id="{0113957B-47D0-406E-A671-432D219F6E32}"/>
              </a:ext>
            </a:extLst>
          </p:cNvPr>
          <p:cNvPicPr>
            <a:picLocks noChangeAspect="1"/>
          </p:cNvPicPr>
          <p:nvPr/>
        </p:nvPicPr>
        <p:blipFill>
          <a:blip r:embed="rId2"/>
          <a:stretch>
            <a:fillRect/>
          </a:stretch>
        </p:blipFill>
        <p:spPr>
          <a:xfrm>
            <a:off x="10516965" y="5301633"/>
            <a:ext cx="1409700" cy="1409700"/>
          </a:xfrm>
          <a:prstGeom prst="rect">
            <a:avLst/>
          </a:prstGeom>
        </p:spPr>
      </p:pic>
      <p:pic>
        <p:nvPicPr>
          <p:cNvPr id="5" name="Picture 4">
            <a:extLst>
              <a:ext uri="{FF2B5EF4-FFF2-40B4-BE49-F238E27FC236}">
                <a16:creationId xmlns:a16="http://schemas.microsoft.com/office/drawing/2014/main" id="{D179F422-944F-41B3-BB17-82ECAA99AF59}"/>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8485612" y="850404"/>
            <a:ext cx="2921796" cy="2281136"/>
          </a:xfrm>
          <a:prstGeom prst="rect">
            <a:avLst/>
          </a:prstGeom>
        </p:spPr>
      </p:pic>
    </p:spTree>
    <p:extLst>
      <p:ext uri="{BB962C8B-B14F-4D97-AF65-F5344CB8AC3E}">
        <p14:creationId xmlns:p14="http://schemas.microsoft.com/office/powerpoint/2010/main" val="29090486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0" descr="Logo, company name&#10;&#10;Description automatically generated">
            <a:extLst>
              <a:ext uri="{FF2B5EF4-FFF2-40B4-BE49-F238E27FC236}">
                <a16:creationId xmlns:a16="http://schemas.microsoft.com/office/drawing/2014/main" id="{A9606223-0D2F-44B1-8EF5-D305C5BEE77E}"/>
              </a:ext>
            </a:extLst>
          </p:cNvPr>
          <p:cNvPicPr>
            <a:picLocks noChangeAspect="1"/>
          </p:cNvPicPr>
          <p:nvPr/>
        </p:nvPicPr>
        <p:blipFill>
          <a:blip r:embed="rId2"/>
          <a:stretch>
            <a:fillRect/>
          </a:stretch>
        </p:blipFill>
        <p:spPr>
          <a:xfrm>
            <a:off x="10516965" y="5301633"/>
            <a:ext cx="1409700" cy="1409700"/>
          </a:xfrm>
          <a:prstGeom prst="rect">
            <a:avLst/>
          </a:prstGeom>
        </p:spPr>
      </p:pic>
      <p:sp>
        <p:nvSpPr>
          <p:cNvPr id="16" name="Title 1">
            <a:extLst>
              <a:ext uri="{FF2B5EF4-FFF2-40B4-BE49-F238E27FC236}">
                <a16:creationId xmlns:a16="http://schemas.microsoft.com/office/drawing/2014/main" id="{972D934F-00B5-4AB0-9DBA-69B386FDCB4C}"/>
              </a:ext>
            </a:extLst>
          </p:cNvPr>
          <p:cNvSpPr>
            <a:spLocks noGrp="1"/>
          </p:cNvSpPr>
          <p:nvPr>
            <p:ph type="title"/>
          </p:nvPr>
        </p:nvSpPr>
        <p:spPr>
          <a:xfrm>
            <a:off x="597408" y="790763"/>
            <a:ext cx="4766330" cy="1454051"/>
          </a:xfrm>
        </p:spPr>
        <p:txBody>
          <a:bodyPr>
            <a:normAutofit/>
          </a:bodyPr>
          <a:lstStyle/>
          <a:p>
            <a:r>
              <a:rPr lang="en-GB" sz="4000" b="1" dirty="0">
                <a:solidFill>
                  <a:schemeClr val="tx2"/>
                </a:solidFill>
                <a:cs typeface="Calibri Light"/>
              </a:rPr>
              <a:t>Community Spaces: Challenges</a:t>
            </a:r>
            <a:endParaRPr lang="en-GB" sz="4000" dirty="0">
              <a:solidFill>
                <a:schemeClr val="tx2"/>
              </a:solidFill>
              <a:cs typeface="Calibri Light" panose="020F0302020204030204"/>
            </a:endParaRPr>
          </a:p>
        </p:txBody>
      </p:sp>
      <p:sp>
        <p:nvSpPr>
          <p:cNvPr id="17" name="Content Placeholder 2">
            <a:extLst>
              <a:ext uri="{FF2B5EF4-FFF2-40B4-BE49-F238E27FC236}">
                <a16:creationId xmlns:a16="http://schemas.microsoft.com/office/drawing/2014/main" id="{427BECBF-81E2-485F-9FBF-5DDA42D02BDE}"/>
              </a:ext>
            </a:extLst>
          </p:cNvPr>
          <p:cNvSpPr txBox="1">
            <a:spLocks/>
          </p:cNvSpPr>
          <p:nvPr/>
        </p:nvSpPr>
        <p:spPr>
          <a:xfrm>
            <a:off x="686485" y="2244814"/>
            <a:ext cx="7544642" cy="3353476"/>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lt"/>
                <a:cs typeface="Calibri" panose="020F0502020204030204"/>
              </a:rPr>
              <a:t>Balancing community need Vs what’s affordable and possible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lt"/>
                <a:cs typeface="Calibri" panose="020F0502020204030204"/>
              </a:rPr>
              <a:t>Volunteer led spaces – with aging committee members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lt"/>
                <a:cs typeface="Calibri" panose="020F0502020204030204"/>
              </a:rPr>
              <a:t>Sessional income still recovering  - budget squeezes knock on effect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lt"/>
              <a:cs typeface="Calibri" panose="020F0502020204030204"/>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lt"/>
                <a:cs typeface="Calibri" panose="020F0502020204030204"/>
              </a:rPr>
              <a:t>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lt"/>
              <a:cs typeface="Calibri" panose="020F0502020204030204"/>
            </a:endParaRPr>
          </a:p>
        </p:txBody>
      </p:sp>
      <p:pic>
        <p:nvPicPr>
          <p:cNvPr id="8" name="Picture 7">
            <a:extLst>
              <a:ext uri="{FF2B5EF4-FFF2-40B4-BE49-F238E27FC236}">
                <a16:creationId xmlns:a16="http://schemas.microsoft.com/office/drawing/2014/main" id="{1EC5C65B-D3AD-4835-B95D-9797D2DC72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31127" y="620741"/>
            <a:ext cx="3157967" cy="2720685"/>
          </a:xfrm>
          <a:prstGeom prst="rect">
            <a:avLst/>
          </a:prstGeom>
        </p:spPr>
      </p:pic>
    </p:spTree>
    <p:extLst>
      <p:ext uri="{BB962C8B-B14F-4D97-AF65-F5344CB8AC3E}">
        <p14:creationId xmlns:p14="http://schemas.microsoft.com/office/powerpoint/2010/main" val="2200410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7841D3F-5557-4B1E-9BCB-F44DEFF13BC4}"/>
              </a:ext>
            </a:extLst>
          </p:cNvPr>
          <p:cNvSpPr txBox="1"/>
          <p:nvPr/>
        </p:nvSpPr>
        <p:spPr>
          <a:xfrm>
            <a:off x="5809686" y="1205415"/>
            <a:ext cx="461225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lt"/>
                <a:cs typeface="Calibri" panose="020F0502020204030204"/>
              </a:rPr>
              <a:t>1. Coordination and joint promotion: including re: imagining existing groups</a:t>
            </a:r>
            <a:r>
              <a:rPr kumimoji="0" lang="en-GB" sz="1800" b="0" i="0" u="none" strike="noStrike" kern="1200" cap="none" spc="0" normalizeH="0" baseline="0" noProof="0" dirty="0">
                <a:ln>
                  <a:noFill/>
                </a:ln>
                <a:solidFill>
                  <a:prstClr val="black"/>
                </a:solidFill>
                <a:effectLst/>
                <a:uLnTx/>
                <a:uFillTx/>
                <a:latin typeface="Calibri" panose="020F0502020204030204"/>
                <a:ea typeface="+mn-lt"/>
                <a:cs typeface="Calibri" panose="020F0502020204030204"/>
              </a:rPr>
              <a:t>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5BF99609-2391-4647-9D31-E9399AA257D6}"/>
              </a:ext>
            </a:extLst>
          </p:cNvPr>
          <p:cNvSpPr txBox="1"/>
          <p:nvPr/>
        </p:nvSpPr>
        <p:spPr>
          <a:xfrm>
            <a:off x="8115814" y="3718236"/>
            <a:ext cx="3160143"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3. Support to access funding  - small grants and Joint working with SCC (LAC) for a joined up process </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C2CD2B6A-078E-4046-AFD6-A091FDDDE509}"/>
              </a:ext>
            </a:extLst>
          </p:cNvPr>
          <p:cNvSpPr txBox="1"/>
          <p:nvPr/>
        </p:nvSpPr>
        <p:spPr>
          <a:xfrm>
            <a:off x="2357028" y="5194427"/>
            <a:ext cx="3009459"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lt"/>
                <a:cs typeface="Calibri" panose="020F0502020204030204"/>
              </a:rPr>
              <a:t>4. Longer term project around sustainability of centres </a:t>
            </a:r>
            <a:r>
              <a:rPr kumimoji="0" lang="en-GB" sz="1800" b="0" i="0" u="none" strike="noStrike" kern="1200" cap="none" spc="0" normalizeH="0" baseline="0" noProof="0" dirty="0">
                <a:ln>
                  <a:noFill/>
                </a:ln>
                <a:solidFill>
                  <a:prstClr val="black"/>
                </a:solidFill>
                <a:effectLst/>
                <a:uLnTx/>
                <a:uFillTx/>
                <a:latin typeface="Calibri" panose="020F0502020204030204"/>
                <a:ea typeface="+mn-lt"/>
                <a:cs typeface="Calibri" panose="020F0502020204030204"/>
              </a:rPr>
              <a:t>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5D03950F-2E5D-4401-A648-85D332C30423}"/>
              </a:ext>
            </a:extLst>
          </p:cNvPr>
          <p:cNvSpPr txBox="1"/>
          <p:nvPr/>
        </p:nvSpPr>
        <p:spPr>
          <a:xfrm>
            <a:off x="489674" y="2317630"/>
            <a:ext cx="344299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6. Shared facilities and finance functions</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9" name="TextBox 8">
            <a:extLst>
              <a:ext uri="{FF2B5EF4-FFF2-40B4-BE49-F238E27FC236}">
                <a16:creationId xmlns:a16="http://schemas.microsoft.com/office/drawing/2014/main" id="{86C46CDD-9304-4798-AEDA-3C28203B1FB7}"/>
              </a:ext>
            </a:extLst>
          </p:cNvPr>
          <p:cNvSpPr txBox="1"/>
          <p:nvPr/>
        </p:nvSpPr>
        <p:spPr>
          <a:xfrm>
            <a:off x="8959126" y="2040631"/>
            <a:ext cx="274320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2. Staffing / volunteer recruitment support and training</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11" name="TextBox 10">
            <a:extLst>
              <a:ext uri="{FF2B5EF4-FFF2-40B4-BE49-F238E27FC236}">
                <a16:creationId xmlns:a16="http://schemas.microsoft.com/office/drawing/2014/main" id="{EC30136D-CB3A-4FAF-93DF-DC9934AAAB26}"/>
              </a:ext>
            </a:extLst>
          </p:cNvPr>
          <p:cNvSpPr txBox="1"/>
          <p:nvPr/>
        </p:nvSpPr>
        <p:spPr>
          <a:xfrm>
            <a:off x="916043" y="3714897"/>
            <a:ext cx="355848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5.</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Management committees…recruitment and support from the grassroots </a:t>
            </a:r>
          </a:p>
        </p:txBody>
      </p:sp>
      <p:pic>
        <p:nvPicPr>
          <p:cNvPr id="12" name="Picture 10" descr="Logo, company name&#10;&#10;Description automatically generated">
            <a:extLst>
              <a:ext uri="{FF2B5EF4-FFF2-40B4-BE49-F238E27FC236}">
                <a16:creationId xmlns:a16="http://schemas.microsoft.com/office/drawing/2014/main" id="{4632AD22-B835-4935-B1E1-A101955D0DF0}"/>
              </a:ext>
            </a:extLst>
          </p:cNvPr>
          <p:cNvPicPr>
            <a:picLocks noChangeAspect="1"/>
          </p:cNvPicPr>
          <p:nvPr/>
        </p:nvPicPr>
        <p:blipFill>
          <a:blip r:embed="rId2"/>
          <a:stretch>
            <a:fillRect/>
          </a:stretch>
        </p:blipFill>
        <p:spPr>
          <a:xfrm>
            <a:off x="10516965" y="5301633"/>
            <a:ext cx="1409700" cy="1409700"/>
          </a:xfrm>
          <a:prstGeom prst="rect">
            <a:avLst/>
          </a:prstGeom>
        </p:spPr>
      </p:pic>
      <p:sp>
        <p:nvSpPr>
          <p:cNvPr id="16" name="Title 1">
            <a:extLst>
              <a:ext uri="{FF2B5EF4-FFF2-40B4-BE49-F238E27FC236}">
                <a16:creationId xmlns:a16="http://schemas.microsoft.com/office/drawing/2014/main" id="{D3819598-D873-432D-A25B-B75DAE05B962}"/>
              </a:ext>
            </a:extLst>
          </p:cNvPr>
          <p:cNvSpPr txBox="1">
            <a:spLocks/>
          </p:cNvSpPr>
          <p:nvPr/>
        </p:nvSpPr>
        <p:spPr>
          <a:xfrm>
            <a:off x="2217075" y="0"/>
            <a:ext cx="7757850" cy="145405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4000" b="1" i="0" u="none" strike="noStrike" kern="1200" cap="none" spc="0" normalizeH="0" baseline="0" noProof="0" dirty="0">
                <a:ln>
                  <a:noFill/>
                </a:ln>
                <a:solidFill>
                  <a:srgbClr val="44546A"/>
                </a:solidFill>
                <a:effectLst/>
                <a:uLnTx/>
                <a:uFillTx/>
                <a:latin typeface="Calibri Light" panose="020F0302020204030204"/>
                <a:ea typeface="+mj-ea"/>
                <a:cs typeface="Calibri Light"/>
              </a:rPr>
              <a:t>Support for Warm Spaces</a:t>
            </a:r>
            <a:endParaRPr kumimoji="0" lang="en-GB" sz="4000" b="0" i="0" u="none" strike="noStrike" kern="1200" cap="none" spc="0" normalizeH="0" baseline="0" noProof="0" dirty="0">
              <a:ln>
                <a:noFill/>
              </a:ln>
              <a:solidFill>
                <a:srgbClr val="44546A"/>
              </a:solidFill>
              <a:effectLst/>
              <a:uLnTx/>
              <a:uFillTx/>
              <a:latin typeface="Calibri Light" panose="020F0302020204030204"/>
              <a:ea typeface="+mj-ea"/>
              <a:cs typeface="Calibri Light" panose="020F0302020204030204"/>
            </a:endParaRPr>
          </a:p>
        </p:txBody>
      </p:sp>
      <p:pic>
        <p:nvPicPr>
          <p:cNvPr id="2" name="Picture 1">
            <a:extLst>
              <a:ext uri="{FF2B5EF4-FFF2-40B4-BE49-F238E27FC236}">
                <a16:creationId xmlns:a16="http://schemas.microsoft.com/office/drawing/2014/main" id="{001278EB-2BEE-4836-8FB4-ACEFAF07A03C}"/>
              </a:ext>
            </a:extLst>
          </p:cNvPr>
          <p:cNvPicPr>
            <a:picLocks noChangeAspect="1"/>
          </p:cNvPicPr>
          <p:nvPr/>
        </p:nvPicPr>
        <p:blipFill>
          <a:blip r:embed="rId3"/>
          <a:stretch>
            <a:fillRect/>
          </a:stretch>
        </p:blipFill>
        <p:spPr>
          <a:xfrm>
            <a:off x="5016375" y="2552049"/>
            <a:ext cx="2076450" cy="1895475"/>
          </a:xfrm>
          <a:prstGeom prst="rect">
            <a:avLst/>
          </a:prstGeom>
        </p:spPr>
      </p:pic>
    </p:spTree>
    <p:extLst>
      <p:ext uri="{BB962C8B-B14F-4D97-AF65-F5344CB8AC3E}">
        <p14:creationId xmlns:p14="http://schemas.microsoft.com/office/powerpoint/2010/main" val="2616104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Contact Us Communication Support - Free image on Pixabay">
            <a:extLst>
              <a:ext uri="{FF2B5EF4-FFF2-40B4-BE49-F238E27FC236}">
                <a16:creationId xmlns:a16="http://schemas.microsoft.com/office/drawing/2014/main" id="{59C1CAE0-96DE-463C-A04B-35538DFA5E3F}"/>
              </a:ext>
            </a:extLst>
          </p:cNvPr>
          <p:cNvPicPr>
            <a:picLocks noChangeAspect="1"/>
          </p:cNvPicPr>
          <p:nvPr/>
        </p:nvPicPr>
        <p:blipFill rotWithShape="1">
          <a:blip r:embed="rId2">
            <a:clrChange>
              <a:clrFrom>
                <a:srgbClr val="FFFFFF"/>
              </a:clrFrom>
              <a:clrTo>
                <a:srgbClr val="FFFFFF">
                  <a:alpha val="0"/>
                </a:srgbClr>
              </a:clrTo>
            </a:clrChange>
            <a:duotone>
              <a:prstClr val="black"/>
              <a:srgbClr val="405CA7">
                <a:tint val="45000"/>
                <a:satMod val="400000"/>
              </a:srgbClr>
            </a:duotone>
          </a:blip>
          <a:srcRect l="3266" t="17432" r="72508" b="11945"/>
          <a:stretch/>
        </p:blipFill>
        <p:spPr>
          <a:xfrm>
            <a:off x="915734" y="3429000"/>
            <a:ext cx="955423" cy="974827"/>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pic>
        <p:nvPicPr>
          <p:cNvPr id="7" name="Picture 10" descr="Logo, company name&#10;&#10;Description automatically generated">
            <a:extLst>
              <a:ext uri="{FF2B5EF4-FFF2-40B4-BE49-F238E27FC236}">
                <a16:creationId xmlns:a16="http://schemas.microsoft.com/office/drawing/2014/main" id="{FB4936AC-9D21-481B-AF16-A8014ADBF3DD}"/>
              </a:ext>
            </a:extLst>
          </p:cNvPr>
          <p:cNvPicPr>
            <a:picLocks noChangeAspect="1"/>
          </p:cNvPicPr>
          <p:nvPr/>
        </p:nvPicPr>
        <p:blipFill>
          <a:blip r:embed="rId3"/>
          <a:stretch>
            <a:fillRect/>
          </a:stretch>
        </p:blipFill>
        <p:spPr>
          <a:xfrm>
            <a:off x="10516965" y="5301633"/>
            <a:ext cx="1409700" cy="1409700"/>
          </a:xfrm>
          <a:prstGeom prst="rect">
            <a:avLst/>
          </a:prstGeom>
        </p:spPr>
      </p:pic>
      <p:sp>
        <p:nvSpPr>
          <p:cNvPr id="8" name="Title 1">
            <a:extLst>
              <a:ext uri="{FF2B5EF4-FFF2-40B4-BE49-F238E27FC236}">
                <a16:creationId xmlns:a16="http://schemas.microsoft.com/office/drawing/2014/main" id="{C9DF6CC6-BE73-4A47-9122-3EC289E09163}"/>
              </a:ext>
            </a:extLst>
          </p:cNvPr>
          <p:cNvSpPr txBox="1">
            <a:spLocks/>
          </p:cNvSpPr>
          <p:nvPr/>
        </p:nvSpPr>
        <p:spPr>
          <a:xfrm>
            <a:off x="481012" y="652463"/>
            <a:ext cx="3742970" cy="2472850"/>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dirty="0">
                <a:ln>
                  <a:noFill/>
                </a:ln>
                <a:solidFill>
                  <a:srgbClr val="44546A"/>
                </a:solidFill>
                <a:effectLst/>
                <a:uLnTx/>
                <a:uFillTx/>
                <a:latin typeface="Calibri Light" panose="020F0302020204030204"/>
                <a:ea typeface="+mj-ea"/>
                <a:cs typeface="Calibri Light"/>
              </a:rPr>
              <a:t>If you would like to discuss further or receive more information about SOAR, please contact: Megan Ohri</a:t>
            </a:r>
            <a:endParaRPr kumimoji="0" lang="en-GB" sz="3600" b="0" i="0" u="none" strike="noStrike" kern="1200" cap="none" spc="0" normalizeH="0" baseline="0" noProof="0" dirty="0">
              <a:ln>
                <a:noFill/>
              </a:ln>
              <a:solidFill>
                <a:srgbClr val="44546A"/>
              </a:solidFill>
              <a:effectLst/>
              <a:uLnTx/>
              <a:uFillTx/>
              <a:latin typeface="Calibri Light" panose="020F0302020204030204"/>
              <a:ea typeface="+mj-ea"/>
              <a:cs typeface="Calibri Light" panose="020F0302020204030204"/>
            </a:endParaRPr>
          </a:p>
        </p:txBody>
      </p:sp>
      <p:pic>
        <p:nvPicPr>
          <p:cNvPr id="10" name="Picture 5" descr="Contact Us Communication Support - Free image on Pixabay">
            <a:extLst>
              <a:ext uri="{FF2B5EF4-FFF2-40B4-BE49-F238E27FC236}">
                <a16:creationId xmlns:a16="http://schemas.microsoft.com/office/drawing/2014/main" id="{DEA7D667-3A07-457D-8C33-410C98E0F8F4}"/>
              </a:ext>
            </a:extLst>
          </p:cNvPr>
          <p:cNvPicPr>
            <a:picLocks noChangeAspect="1"/>
          </p:cNvPicPr>
          <p:nvPr/>
        </p:nvPicPr>
        <p:blipFill rotWithShape="1">
          <a:blip r:embed="rId2">
            <a:clrChange>
              <a:clrFrom>
                <a:srgbClr val="FFFFFF"/>
              </a:clrFrom>
              <a:clrTo>
                <a:srgbClr val="FFFFFF">
                  <a:alpha val="0"/>
                </a:srgbClr>
              </a:clrTo>
            </a:clrChange>
            <a:duotone>
              <a:prstClr val="black"/>
              <a:srgbClr val="405CA7">
                <a:tint val="45000"/>
                <a:satMod val="400000"/>
              </a:srgbClr>
            </a:duotone>
          </a:blip>
          <a:srcRect l="26622" t="17432" r="49152" b="11945"/>
          <a:stretch/>
        </p:blipFill>
        <p:spPr>
          <a:xfrm>
            <a:off x="915734" y="4360272"/>
            <a:ext cx="955423" cy="974827"/>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pic>
        <p:nvPicPr>
          <p:cNvPr id="12" name="Picture 5" descr="Contact Us Communication Support - Free image on Pixabay">
            <a:extLst>
              <a:ext uri="{FF2B5EF4-FFF2-40B4-BE49-F238E27FC236}">
                <a16:creationId xmlns:a16="http://schemas.microsoft.com/office/drawing/2014/main" id="{43A86877-B914-4E78-869B-CD97BC88CB68}"/>
              </a:ext>
            </a:extLst>
          </p:cNvPr>
          <p:cNvPicPr>
            <a:picLocks noChangeAspect="1"/>
          </p:cNvPicPr>
          <p:nvPr/>
        </p:nvPicPr>
        <p:blipFill rotWithShape="1">
          <a:blip r:embed="rId2">
            <a:clrChange>
              <a:clrFrom>
                <a:srgbClr val="FFFFFF"/>
              </a:clrFrom>
              <a:clrTo>
                <a:srgbClr val="FFFFFF">
                  <a:alpha val="0"/>
                </a:srgbClr>
              </a:clrTo>
            </a:clrChange>
            <a:duotone>
              <a:prstClr val="black"/>
              <a:srgbClr val="405CA7">
                <a:tint val="45000"/>
                <a:satMod val="400000"/>
              </a:srgbClr>
            </a:duotone>
          </a:blip>
          <a:srcRect l="74061" t="17432" r="1713" b="11945"/>
          <a:stretch/>
        </p:blipFill>
        <p:spPr>
          <a:xfrm>
            <a:off x="966272" y="5271382"/>
            <a:ext cx="955423" cy="974827"/>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13" name="Rectangle 12">
            <a:extLst>
              <a:ext uri="{FF2B5EF4-FFF2-40B4-BE49-F238E27FC236}">
                <a16:creationId xmlns:a16="http://schemas.microsoft.com/office/drawing/2014/main" id="{BBE1BA54-E453-48A3-993D-B8D92FFA318C}"/>
              </a:ext>
            </a:extLst>
          </p:cNvPr>
          <p:cNvSpPr/>
          <p:nvPr/>
        </p:nvSpPr>
        <p:spPr>
          <a:xfrm>
            <a:off x="1871156" y="3667091"/>
            <a:ext cx="8449688" cy="36933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a:rPr>
              <a:t>Megan.ohri@soarcommunity.org.uk</a:t>
            </a:r>
          </a:p>
        </p:txBody>
      </p:sp>
      <p:sp>
        <p:nvSpPr>
          <p:cNvPr id="14" name="Rectangle 13">
            <a:extLst>
              <a:ext uri="{FF2B5EF4-FFF2-40B4-BE49-F238E27FC236}">
                <a16:creationId xmlns:a16="http://schemas.microsoft.com/office/drawing/2014/main" id="{46944514-E5DC-422D-B320-7D0354F0541D}"/>
              </a:ext>
            </a:extLst>
          </p:cNvPr>
          <p:cNvSpPr/>
          <p:nvPr/>
        </p:nvSpPr>
        <p:spPr>
          <a:xfrm>
            <a:off x="1871156" y="4593078"/>
            <a:ext cx="3718661" cy="36933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a:rPr>
              <a:t>0114 213 4066</a:t>
            </a:r>
          </a:p>
        </p:txBody>
      </p:sp>
      <p:sp>
        <p:nvSpPr>
          <p:cNvPr id="15" name="Rectangle 14">
            <a:extLst>
              <a:ext uri="{FF2B5EF4-FFF2-40B4-BE49-F238E27FC236}">
                <a16:creationId xmlns:a16="http://schemas.microsoft.com/office/drawing/2014/main" id="{C7169B15-46B2-4133-B0E3-288036752065}"/>
              </a:ext>
            </a:extLst>
          </p:cNvPr>
          <p:cNvSpPr/>
          <p:nvPr/>
        </p:nvSpPr>
        <p:spPr>
          <a:xfrm>
            <a:off x="1871157" y="5567905"/>
            <a:ext cx="6394123"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a:rPr>
              <a:t>SOAR Works Enterprise Centre, 14 </a:t>
            </a:r>
            <a:r>
              <a:rPr kumimoji="0" lang="en-GB" sz="1800" b="0"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a:rPr>
              <a:t>Knutton</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a:rPr>
              <a:t> Road, Sheffield, S5 9NU</a:t>
            </a:r>
          </a:p>
        </p:txBody>
      </p:sp>
    </p:spTree>
    <p:extLst>
      <p:ext uri="{BB962C8B-B14F-4D97-AF65-F5344CB8AC3E}">
        <p14:creationId xmlns:p14="http://schemas.microsoft.com/office/powerpoint/2010/main" val="14790126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B4011A-48C2-65A9-96EF-AF6FC9A80681}"/>
              </a:ext>
            </a:extLst>
          </p:cNvPr>
          <p:cNvSpPr>
            <a:spLocks noGrp="1"/>
          </p:cNvSpPr>
          <p:nvPr>
            <p:ph type="title"/>
          </p:nvPr>
        </p:nvSpPr>
        <p:spPr>
          <a:xfrm>
            <a:off x="2555262" y="274638"/>
            <a:ext cx="9027137" cy="4178490"/>
          </a:xfrm>
        </p:spPr>
        <p:txBody>
          <a:bodyPr>
            <a:normAutofit/>
          </a:bodyPr>
          <a:lstStyle/>
          <a:p>
            <a:pPr algn="ctr"/>
            <a:r>
              <a:rPr lang="en-GB" sz="4400" dirty="0"/>
              <a:t>“breakout rooms for 5 </a:t>
            </a:r>
            <a:r>
              <a:rPr lang="en-GB" sz="4400"/>
              <a:t>mins to </a:t>
            </a:r>
            <a:r>
              <a:rPr lang="en-GB" sz="4400" dirty="0"/>
              <a:t>reflect on each speaker and to think of questions they would </a:t>
            </a:r>
            <a:r>
              <a:rPr lang="en-GB" sz="4400"/>
              <a:t>like answered?”</a:t>
            </a:r>
            <a:endParaRPr lang="en-GB" sz="4400" dirty="0"/>
          </a:p>
        </p:txBody>
      </p:sp>
      <p:sp>
        <p:nvSpPr>
          <p:cNvPr id="4" name="Slide Number Placeholder 3">
            <a:extLst>
              <a:ext uri="{FF2B5EF4-FFF2-40B4-BE49-F238E27FC236}">
                <a16:creationId xmlns:a16="http://schemas.microsoft.com/office/drawing/2014/main" id="{8BC87248-6C6F-DC12-B638-97046AFE70E3}"/>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DD13CF1-8092-6F49-9654-85CC076D5544}" type="slidenum">
              <a:rPr kumimoji="0" lang="en-US" sz="1200" b="0" i="0" u="none" strike="noStrike" kern="1200" cap="none" spc="0" normalizeH="0" baseline="0" noProof="0" smtClean="0">
                <a:ln>
                  <a:noFill/>
                </a:ln>
                <a:solidFill>
                  <a:srgbClr val="FFFFFF"/>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30613436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A926F0-6361-DD26-C5A8-FF816943FD96}"/>
              </a:ext>
            </a:extLst>
          </p:cNvPr>
          <p:cNvSpPr>
            <a:spLocks noGrp="1"/>
          </p:cNvSpPr>
          <p:nvPr>
            <p:ph type="title"/>
          </p:nvPr>
        </p:nvSpPr>
        <p:spPr/>
        <p:txBody>
          <a:bodyPr>
            <a:normAutofit fontScale="90000"/>
          </a:bodyPr>
          <a:lstStyle/>
          <a:p>
            <a:r>
              <a:rPr lang="en-GB" dirty="0"/>
              <a:t>Open discussions on your experiences and aims</a:t>
            </a:r>
            <a:br>
              <a:rPr lang="en-GB" dirty="0"/>
            </a:br>
            <a:endParaRPr lang="en-GB" dirty="0"/>
          </a:p>
        </p:txBody>
      </p:sp>
      <p:pic>
        <p:nvPicPr>
          <p:cNvPr id="5" name="Content Placeholder 4">
            <a:extLst>
              <a:ext uri="{FF2B5EF4-FFF2-40B4-BE49-F238E27FC236}">
                <a16:creationId xmlns:a16="http://schemas.microsoft.com/office/drawing/2014/main" id="{F99859C2-4F63-005A-7B33-756F2070C3FE}"/>
              </a:ext>
            </a:extLst>
          </p:cNvPr>
          <p:cNvPicPr>
            <a:picLocks noGrp="1" noChangeAspect="1"/>
          </p:cNvPicPr>
          <p:nvPr>
            <p:ph idx="1"/>
          </p:nvPr>
        </p:nvPicPr>
        <p:blipFill>
          <a:blip r:embed="rId2"/>
          <a:stretch>
            <a:fillRect/>
          </a:stretch>
        </p:blipFill>
        <p:spPr>
          <a:xfrm>
            <a:off x="3300229" y="1259633"/>
            <a:ext cx="6792686" cy="3384598"/>
          </a:xfrm>
          <a:prstGeom prst="rect">
            <a:avLst/>
          </a:prstGeom>
        </p:spPr>
      </p:pic>
      <p:sp>
        <p:nvSpPr>
          <p:cNvPr id="4" name="Slide Number Placeholder 3">
            <a:extLst>
              <a:ext uri="{FF2B5EF4-FFF2-40B4-BE49-F238E27FC236}">
                <a16:creationId xmlns:a16="http://schemas.microsoft.com/office/drawing/2014/main" id="{A374BC91-4A29-317A-1CC8-64AA89656E7B}"/>
              </a:ext>
            </a:extLst>
          </p:cNvPr>
          <p:cNvSpPr>
            <a:spLocks noGrp="1"/>
          </p:cNvSpPr>
          <p:nvPr>
            <p:ph type="sldNum" sz="quarter" idx="12"/>
          </p:nvPr>
        </p:nvSpPr>
        <p:spPr/>
        <p:txBody>
          <a:bodyPr/>
          <a:lstStyle/>
          <a:p>
            <a:fld id="{2DD13CF1-8092-6F49-9654-85CC076D5544}" type="slidenum">
              <a:rPr lang="en-US" smtClean="0"/>
              <a:t>27</a:t>
            </a:fld>
            <a:endParaRPr lang="en-US" dirty="0"/>
          </a:p>
        </p:txBody>
      </p:sp>
    </p:spTree>
    <p:extLst>
      <p:ext uri="{BB962C8B-B14F-4D97-AF65-F5344CB8AC3E}">
        <p14:creationId xmlns:p14="http://schemas.microsoft.com/office/powerpoint/2010/main" val="38118999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B4011A-48C2-65A9-96EF-AF6FC9A80681}"/>
              </a:ext>
            </a:extLst>
          </p:cNvPr>
          <p:cNvSpPr>
            <a:spLocks noGrp="1"/>
          </p:cNvSpPr>
          <p:nvPr>
            <p:ph type="title"/>
          </p:nvPr>
        </p:nvSpPr>
        <p:spPr>
          <a:xfrm>
            <a:off x="2555262" y="274638"/>
            <a:ext cx="9027137" cy="4178490"/>
          </a:xfrm>
        </p:spPr>
        <p:txBody>
          <a:bodyPr>
            <a:normAutofit/>
          </a:bodyPr>
          <a:lstStyle/>
          <a:p>
            <a:pPr algn="ctr"/>
            <a:r>
              <a:rPr lang="en-GB" sz="4400" dirty="0"/>
              <a:t>“What are your key takeaways from this session?”</a:t>
            </a:r>
          </a:p>
        </p:txBody>
      </p:sp>
      <p:sp>
        <p:nvSpPr>
          <p:cNvPr id="4" name="Slide Number Placeholder 3">
            <a:extLst>
              <a:ext uri="{FF2B5EF4-FFF2-40B4-BE49-F238E27FC236}">
                <a16:creationId xmlns:a16="http://schemas.microsoft.com/office/drawing/2014/main" id="{8BC87248-6C6F-DC12-B638-97046AFE70E3}"/>
              </a:ext>
            </a:extLst>
          </p:cNvPr>
          <p:cNvSpPr>
            <a:spLocks noGrp="1"/>
          </p:cNvSpPr>
          <p:nvPr>
            <p:ph type="sldNum" sz="quarter" idx="12"/>
          </p:nvPr>
        </p:nvSpPr>
        <p:spPr/>
        <p:txBody>
          <a:bodyPr/>
          <a:lstStyle/>
          <a:p>
            <a:fld id="{2DD13CF1-8092-6F49-9654-85CC076D5544}" type="slidenum">
              <a:rPr lang="en-US" smtClean="0"/>
              <a:t>28</a:t>
            </a:fld>
            <a:endParaRPr lang="en-US" dirty="0"/>
          </a:p>
        </p:txBody>
      </p:sp>
    </p:spTree>
    <p:extLst>
      <p:ext uri="{BB962C8B-B14F-4D97-AF65-F5344CB8AC3E}">
        <p14:creationId xmlns:p14="http://schemas.microsoft.com/office/powerpoint/2010/main" val="26908279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50C297-9E4A-801B-3524-AA02BE80BA83}"/>
              </a:ext>
            </a:extLst>
          </p:cNvPr>
          <p:cNvSpPr>
            <a:spLocks noGrp="1"/>
          </p:cNvSpPr>
          <p:nvPr>
            <p:ph type="title"/>
          </p:nvPr>
        </p:nvSpPr>
        <p:spPr>
          <a:xfrm>
            <a:off x="2555262" y="274638"/>
            <a:ext cx="9027137" cy="4571682"/>
          </a:xfrm>
        </p:spPr>
        <p:txBody>
          <a:bodyPr/>
          <a:lstStyle/>
          <a:p>
            <a:pPr algn="ctr"/>
            <a:r>
              <a:rPr lang="en-GB" dirty="0"/>
              <a:t>Thank you to our speakers and you for you contributions!</a:t>
            </a:r>
            <a:br>
              <a:rPr lang="en-GB" dirty="0"/>
            </a:br>
            <a:br>
              <a:rPr lang="en-GB" dirty="0"/>
            </a:br>
            <a:br>
              <a:rPr lang="en-GB" dirty="0"/>
            </a:br>
            <a:r>
              <a:rPr lang="en-GB" dirty="0"/>
              <a:t>The speakers are all at Convention so if you are there say hello</a:t>
            </a:r>
          </a:p>
        </p:txBody>
      </p:sp>
      <p:sp>
        <p:nvSpPr>
          <p:cNvPr id="4" name="Slide Number Placeholder 3">
            <a:extLst>
              <a:ext uri="{FF2B5EF4-FFF2-40B4-BE49-F238E27FC236}">
                <a16:creationId xmlns:a16="http://schemas.microsoft.com/office/drawing/2014/main" id="{55217FBB-B6ED-449C-0013-EE5459452ABB}"/>
              </a:ext>
            </a:extLst>
          </p:cNvPr>
          <p:cNvSpPr>
            <a:spLocks noGrp="1"/>
          </p:cNvSpPr>
          <p:nvPr>
            <p:ph type="sldNum" sz="quarter" idx="12"/>
          </p:nvPr>
        </p:nvSpPr>
        <p:spPr/>
        <p:txBody>
          <a:bodyPr/>
          <a:lstStyle/>
          <a:p>
            <a:fld id="{2DD13CF1-8092-6F49-9654-85CC076D5544}" type="slidenum">
              <a:rPr lang="en-US" smtClean="0"/>
              <a:t>29</a:t>
            </a:fld>
            <a:endParaRPr lang="en-US" dirty="0"/>
          </a:p>
        </p:txBody>
      </p:sp>
    </p:spTree>
    <p:extLst>
      <p:ext uri="{BB962C8B-B14F-4D97-AF65-F5344CB8AC3E}">
        <p14:creationId xmlns:p14="http://schemas.microsoft.com/office/powerpoint/2010/main" val="16618704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 name="Rectangle 13">
            <a:extLst>
              <a:ext uri="{FF2B5EF4-FFF2-40B4-BE49-F238E27FC236}">
                <a16:creationId xmlns:a16="http://schemas.microsoft.com/office/drawing/2014/main" id="{AE2B703B-46F9-481A-A605-82E2A828C4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459863"/>
            <a:ext cx="10515600" cy="1004594"/>
          </a:xfrm>
        </p:spPr>
        <p:txBody>
          <a:bodyPr>
            <a:normAutofit/>
          </a:bodyPr>
          <a:lstStyle/>
          <a:p>
            <a:pPr algn="ctr"/>
            <a:r>
              <a:rPr lang="en-US">
                <a:solidFill>
                  <a:srgbClr val="FFFFFF"/>
                </a:solidFill>
              </a:rPr>
              <a:t>Why Community Ownership?</a:t>
            </a:r>
          </a:p>
        </p:txBody>
      </p:sp>
      <p:sp>
        <p:nvSpPr>
          <p:cNvPr id="34" name="Rectangle: Rounded Corners 15">
            <a:extLst>
              <a:ext uri="{FF2B5EF4-FFF2-40B4-BE49-F238E27FC236}">
                <a16:creationId xmlns:a16="http://schemas.microsoft.com/office/drawing/2014/main" id="{F13BE4D7-0C3D-4906-B230-A1C5B4665C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496" y="1587970"/>
            <a:ext cx="11033008" cy="4768380"/>
          </a:xfrm>
          <a:prstGeom prst="roundRect">
            <a:avLst>
              <a:gd name="adj" fmla="val 3174"/>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a:xfrm>
            <a:off x="8610600" y="6356350"/>
            <a:ext cx="2743200" cy="365125"/>
          </a:xfrm>
        </p:spPr>
        <p:txBody>
          <a:bodyPr>
            <a:normAutofit/>
          </a:bodyPr>
          <a:lstStyle/>
          <a:p>
            <a:pPr defTabSz="457200">
              <a:spcAft>
                <a:spcPts val="600"/>
              </a:spcAft>
            </a:pPr>
            <a:fld id="{2DD13CF1-8092-6F49-9654-85CC076D5544}" type="slidenum">
              <a:rPr lang="en-US" smtClean="0">
                <a:latin typeface="Arial"/>
              </a:rPr>
              <a:pPr defTabSz="457200">
                <a:spcAft>
                  <a:spcPts val="600"/>
                </a:spcAft>
              </a:pPr>
              <a:t>3</a:t>
            </a:fld>
            <a:endParaRPr lang="en-US">
              <a:latin typeface="Arial"/>
            </a:endParaRPr>
          </a:p>
        </p:txBody>
      </p:sp>
      <p:graphicFrame>
        <p:nvGraphicFramePr>
          <p:cNvPr id="35" name="Content Placeholder 7">
            <a:extLst>
              <a:ext uri="{FF2B5EF4-FFF2-40B4-BE49-F238E27FC236}">
                <a16:creationId xmlns:a16="http://schemas.microsoft.com/office/drawing/2014/main" id="{710C9460-15E5-55BE-E510-C2C03B15DCD8}"/>
              </a:ext>
            </a:extLst>
          </p:cNvPr>
          <p:cNvGraphicFramePr>
            <a:graphicFrameLocks noGrp="1"/>
          </p:cNvGraphicFramePr>
          <p:nvPr>
            <p:ph idx="1"/>
            <p:extLst>
              <p:ext uri="{D42A27DB-BD31-4B8C-83A1-F6EECF244321}">
                <p14:modId xmlns:p14="http://schemas.microsoft.com/office/powerpoint/2010/main" val="2778138673"/>
              </p:ext>
            </p:extLst>
          </p:nvPr>
        </p:nvGraphicFramePr>
        <p:xfrm>
          <a:off x="838200" y="1800911"/>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757030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55F49A-F0A9-0F6D-5D36-AD1916102449}"/>
              </a:ext>
            </a:extLst>
          </p:cNvPr>
          <p:cNvSpPr>
            <a:spLocks noGrp="1"/>
          </p:cNvSpPr>
          <p:nvPr>
            <p:ph type="ctrTitle"/>
          </p:nvPr>
        </p:nvSpPr>
        <p:spPr/>
        <p:txBody>
          <a:bodyPr/>
          <a:lstStyle/>
          <a:p>
            <a:r>
              <a:rPr lang="en-GB" dirty="0"/>
              <a:t>Cost of Living Crisis - How is this affecting member business?</a:t>
            </a:r>
          </a:p>
        </p:txBody>
      </p:sp>
      <p:sp>
        <p:nvSpPr>
          <p:cNvPr id="4" name="Slide Number Placeholder 3">
            <a:extLst>
              <a:ext uri="{FF2B5EF4-FFF2-40B4-BE49-F238E27FC236}">
                <a16:creationId xmlns:a16="http://schemas.microsoft.com/office/drawing/2014/main" id="{2A4BFD3A-27EF-E50D-8E5C-9DC4340FBD41}"/>
              </a:ext>
            </a:extLst>
          </p:cNvPr>
          <p:cNvSpPr>
            <a:spLocks noGrp="1"/>
          </p:cNvSpPr>
          <p:nvPr>
            <p:ph type="sldNum" sz="quarter" idx="12"/>
          </p:nvPr>
        </p:nvSpPr>
        <p:spPr>
          <a:xfrm>
            <a:off x="10927140" y="6031413"/>
            <a:ext cx="899885" cy="469753"/>
          </a:xfrm>
        </p:spPr>
        <p:txBody>
          <a:bodyPr/>
          <a:lstStyle/>
          <a:p>
            <a:pPr defTabSz="609585"/>
            <a:fld id="{2DD13CF1-8092-6F49-9654-85CC076D5544}" type="slidenum">
              <a:rPr lang="en-US">
                <a:solidFill>
                  <a:srgbClr val="FFFFFF"/>
                </a:solidFill>
              </a:rPr>
              <a:pPr defTabSz="609585"/>
              <a:t>4</a:t>
            </a:fld>
            <a:endParaRPr lang="en-US" dirty="0">
              <a:solidFill>
                <a:srgbClr val="FFFFFF"/>
              </a:solidFill>
            </a:endParaRPr>
          </a:p>
        </p:txBody>
      </p:sp>
      <p:sp>
        <p:nvSpPr>
          <p:cNvPr id="5" name="TextBox 4">
            <a:extLst>
              <a:ext uri="{FF2B5EF4-FFF2-40B4-BE49-F238E27FC236}">
                <a16:creationId xmlns:a16="http://schemas.microsoft.com/office/drawing/2014/main" id="{F228C9C4-3FAF-2CF5-45C3-20471FFB14B8}"/>
              </a:ext>
            </a:extLst>
          </p:cNvPr>
          <p:cNvSpPr txBox="1"/>
          <p:nvPr/>
        </p:nvSpPr>
        <p:spPr>
          <a:xfrm>
            <a:off x="814920" y="2616815"/>
            <a:ext cx="2693997" cy="3662349"/>
          </a:xfrm>
          <a:prstGeom prst="rect">
            <a:avLst/>
          </a:prstGeom>
          <a:noFill/>
        </p:spPr>
        <p:txBody>
          <a:bodyPr wrap="square" rtlCol="0">
            <a:spAutoFit/>
          </a:bodyPr>
          <a:lstStyle/>
          <a:p>
            <a:pPr defTabSz="609585"/>
            <a:r>
              <a:rPr lang="en-GB" sz="2933" b="1" dirty="0">
                <a:solidFill>
                  <a:srgbClr val="484849"/>
                </a:solidFill>
                <a:latin typeface="HurmeGeometricSans3 Regular" panose="020B0500020000000000" pitchFamily="34" charset="0"/>
              </a:rPr>
              <a:t>Increased demand for services</a:t>
            </a:r>
            <a:br>
              <a:rPr lang="en-GB" sz="2400" dirty="0">
                <a:solidFill>
                  <a:srgbClr val="484849"/>
                </a:solidFill>
                <a:latin typeface="HurmeGeometricSans3 Regular" panose="020B0500020000000000" pitchFamily="34" charset="0"/>
              </a:rPr>
            </a:br>
            <a:br>
              <a:rPr lang="en-GB" sz="2400" dirty="0">
                <a:solidFill>
                  <a:srgbClr val="484849"/>
                </a:solidFill>
                <a:latin typeface="HurmeGeometricSans3 Regular" panose="020B0500020000000000" pitchFamily="34" charset="0"/>
              </a:rPr>
            </a:br>
            <a:r>
              <a:rPr lang="en-GB" sz="2400" dirty="0">
                <a:solidFill>
                  <a:srgbClr val="484849"/>
                </a:solidFill>
                <a:latin typeface="HurmeGeometricSans3 Regular" panose="020B0500020000000000" pitchFamily="34" charset="0"/>
              </a:rPr>
              <a:t>- debt advice</a:t>
            </a:r>
            <a:br>
              <a:rPr lang="en-GB" sz="2400" dirty="0">
                <a:solidFill>
                  <a:srgbClr val="484849"/>
                </a:solidFill>
                <a:latin typeface="HurmeGeometricSans3 Regular" panose="020B0500020000000000" pitchFamily="34" charset="0"/>
              </a:rPr>
            </a:br>
            <a:r>
              <a:rPr lang="en-GB" sz="2400" dirty="0">
                <a:solidFill>
                  <a:srgbClr val="484849"/>
                </a:solidFill>
                <a:latin typeface="HurmeGeometricSans3 Regular" panose="020B0500020000000000" pitchFamily="34" charset="0"/>
              </a:rPr>
              <a:t>- food</a:t>
            </a:r>
            <a:br>
              <a:rPr lang="en-GB" sz="2400" dirty="0">
                <a:solidFill>
                  <a:srgbClr val="484849"/>
                </a:solidFill>
                <a:latin typeface="HurmeGeometricSans3 Regular" panose="020B0500020000000000" pitchFamily="34" charset="0"/>
              </a:rPr>
            </a:br>
            <a:r>
              <a:rPr lang="en-GB" sz="2400" dirty="0">
                <a:solidFill>
                  <a:srgbClr val="484849"/>
                </a:solidFill>
                <a:latin typeface="HurmeGeometricSans3 Regular" panose="020B0500020000000000" pitchFamily="34" charset="0"/>
              </a:rPr>
              <a:t>- warm hubs</a:t>
            </a:r>
            <a:br>
              <a:rPr lang="en-GB" sz="2400" dirty="0">
                <a:solidFill>
                  <a:srgbClr val="484849"/>
                </a:solidFill>
                <a:latin typeface="HurmeGeometricSans3 Regular" panose="020B0500020000000000" pitchFamily="34" charset="0"/>
              </a:rPr>
            </a:br>
            <a:r>
              <a:rPr lang="en-GB" sz="2400" dirty="0">
                <a:solidFill>
                  <a:srgbClr val="484849"/>
                </a:solidFill>
                <a:latin typeface="HurmeGeometricSans3 Regular" panose="020B0500020000000000" pitchFamily="34" charset="0"/>
              </a:rPr>
              <a:t>- mental health support</a:t>
            </a:r>
          </a:p>
        </p:txBody>
      </p:sp>
      <p:sp>
        <p:nvSpPr>
          <p:cNvPr id="6" name="TextBox 5">
            <a:extLst>
              <a:ext uri="{FF2B5EF4-FFF2-40B4-BE49-F238E27FC236}">
                <a16:creationId xmlns:a16="http://schemas.microsoft.com/office/drawing/2014/main" id="{0BA28AB3-4FA3-AA0A-A7F2-A5E9187ACEA9}"/>
              </a:ext>
            </a:extLst>
          </p:cNvPr>
          <p:cNvSpPr txBox="1"/>
          <p:nvPr/>
        </p:nvSpPr>
        <p:spPr>
          <a:xfrm>
            <a:off x="3761678" y="2611858"/>
            <a:ext cx="2693997" cy="2841675"/>
          </a:xfrm>
          <a:prstGeom prst="rect">
            <a:avLst/>
          </a:prstGeom>
          <a:noFill/>
        </p:spPr>
        <p:txBody>
          <a:bodyPr wrap="square" rtlCol="0">
            <a:spAutoFit/>
          </a:bodyPr>
          <a:lstStyle/>
          <a:p>
            <a:pPr defTabSz="609585"/>
            <a:r>
              <a:rPr lang="en-GB" sz="2933" dirty="0">
                <a:solidFill>
                  <a:srgbClr val="484849"/>
                </a:solidFill>
                <a:latin typeface="HurmeGeometricSans3 Regular" panose="020B0500020000000000" pitchFamily="34" charset="0"/>
              </a:rPr>
              <a:t> </a:t>
            </a:r>
            <a:r>
              <a:rPr lang="en-GB" sz="2933" b="1" dirty="0">
                <a:solidFill>
                  <a:srgbClr val="484849"/>
                </a:solidFill>
                <a:latin typeface="HurmeGeometricSans3 Regular" panose="020B0500020000000000" pitchFamily="34" charset="0"/>
              </a:rPr>
              <a:t> Staffing </a:t>
            </a:r>
          </a:p>
          <a:p>
            <a:pPr defTabSz="609585"/>
            <a:r>
              <a:rPr lang="en-GB" sz="2933" b="1" dirty="0">
                <a:solidFill>
                  <a:srgbClr val="484849"/>
                </a:solidFill>
                <a:latin typeface="HurmeGeometricSans3 Regular" panose="020B0500020000000000" pitchFamily="34" charset="0"/>
              </a:rPr>
              <a:t>  issues</a:t>
            </a:r>
            <a:br>
              <a:rPr lang="en-GB" sz="2400" dirty="0">
                <a:solidFill>
                  <a:srgbClr val="484849"/>
                </a:solidFill>
                <a:latin typeface="HurmeGeometricSans3 Regular" panose="020B0500020000000000" pitchFamily="34" charset="0"/>
              </a:rPr>
            </a:br>
            <a:endParaRPr lang="en-GB" sz="2400" dirty="0">
              <a:solidFill>
                <a:srgbClr val="484849"/>
              </a:solidFill>
              <a:latin typeface="HurmeGeometricSans3 Regular" panose="020B0500020000000000" pitchFamily="34" charset="0"/>
            </a:endParaRPr>
          </a:p>
          <a:p>
            <a:pPr defTabSz="609585"/>
            <a:br>
              <a:rPr lang="en-GB" sz="2400" dirty="0">
                <a:solidFill>
                  <a:srgbClr val="484849"/>
                </a:solidFill>
                <a:latin typeface="HurmeGeometricSans3 Regular" panose="020B0500020000000000" pitchFamily="34" charset="0"/>
              </a:rPr>
            </a:br>
            <a:r>
              <a:rPr lang="en-GB" sz="2400" dirty="0">
                <a:solidFill>
                  <a:srgbClr val="484849"/>
                </a:solidFill>
                <a:latin typeface="HurmeGeometricSans3 Regular" panose="020B0500020000000000" pitchFamily="34" charset="0"/>
              </a:rPr>
              <a:t>- recruitment</a:t>
            </a:r>
            <a:br>
              <a:rPr lang="en-GB" sz="2400" dirty="0">
                <a:solidFill>
                  <a:srgbClr val="484849"/>
                </a:solidFill>
                <a:latin typeface="HurmeGeometricSans3 Regular" panose="020B0500020000000000" pitchFamily="34" charset="0"/>
              </a:rPr>
            </a:br>
            <a:r>
              <a:rPr lang="en-GB" sz="2400" dirty="0">
                <a:solidFill>
                  <a:srgbClr val="484849"/>
                </a:solidFill>
                <a:latin typeface="HurmeGeometricSans3 Regular" panose="020B0500020000000000" pitchFamily="34" charset="0"/>
              </a:rPr>
              <a:t>- loss of staff</a:t>
            </a:r>
            <a:br>
              <a:rPr lang="en-GB" sz="2400" dirty="0">
                <a:solidFill>
                  <a:srgbClr val="484849"/>
                </a:solidFill>
                <a:latin typeface="HurmeGeometricSans3 Regular" panose="020B0500020000000000" pitchFamily="34" charset="0"/>
              </a:rPr>
            </a:br>
            <a:r>
              <a:rPr lang="en-GB" sz="2400" dirty="0">
                <a:solidFill>
                  <a:srgbClr val="484849"/>
                </a:solidFill>
                <a:latin typeface="HurmeGeometricSans3 Regular" panose="020B0500020000000000" pitchFamily="34" charset="0"/>
              </a:rPr>
              <a:t>- staff wellbeing</a:t>
            </a:r>
          </a:p>
        </p:txBody>
      </p:sp>
      <p:sp>
        <p:nvSpPr>
          <p:cNvPr id="7" name="TextBox 6">
            <a:extLst>
              <a:ext uri="{FF2B5EF4-FFF2-40B4-BE49-F238E27FC236}">
                <a16:creationId xmlns:a16="http://schemas.microsoft.com/office/drawing/2014/main" id="{7691ABEB-5A52-CB4C-95F5-589FAC049EEA}"/>
              </a:ext>
            </a:extLst>
          </p:cNvPr>
          <p:cNvSpPr txBox="1"/>
          <p:nvPr/>
        </p:nvSpPr>
        <p:spPr>
          <a:xfrm>
            <a:off x="6292123" y="2611858"/>
            <a:ext cx="2693997" cy="2185022"/>
          </a:xfrm>
          <a:prstGeom prst="rect">
            <a:avLst/>
          </a:prstGeom>
          <a:noFill/>
        </p:spPr>
        <p:txBody>
          <a:bodyPr wrap="square" rtlCol="0">
            <a:spAutoFit/>
          </a:bodyPr>
          <a:lstStyle/>
          <a:p>
            <a:pPr defTabSz="609585"/>
            <a:r>
              <a:rPr lang="en-GB" sz="2933" b="1" dirty="0">
                <a:solidFill>
                  <a:srgbClr val="484849"/>
                </a:solidFill>
                <a:latin typeface="HurmeGeometricSans3 Regular" panose="020B0500020000000000" pitchFamily="34" charset="0"/>
              </a:rPr>
              <a:t> Difficulties </a:t>
            </a:r>
          </a:p>
          <a:p>
            <a:pPr defTabSz="609585"/>
            <a:r>
              <a:rPr lang="en-GB" sz="2933" b="1" dirty="0">
                <a:solidFill>
                  <a:srgbClr val="484849"/>
                </a:solidFill>
                <a:latin typeface="HurmeGeometricSans3 Regular" panose="020B0500020000000000" pitchFamily="34" charset="0"/>
              </a:rPr>
              <a:t> planning &amp;  </a:t>
            </a:r>
          </a:p>
          <a:p>
            <a:pPr defTabSz="609585"/>
            <a:r>
              <a:rPr lang="en-GB" sz="2933" b="1" dirty="0">
                <a:solidFill>
                  <a:srgbClr val="484849"/>
                </a:solidFill>
                <a:latin typeface="HurmeGeometricSans3 Regular" panose="020B0500020000000000" pitchFamily="34" charset="0"/>
              </a:rPr>
              <a:t> forecasting</a:t>
            </a:r>
            <a:br>
              <a:rPr lang="en-GB" sz="3200" dirty="0">
                <a:solidFill>
                  <a:srgbClr val="484849"/>
                </a:solidFill>
                <a:latin typeface="HurmeGeometricSans3 Regular" panose="020B0500020000000000" pitchFamily="34" charset="0"/>
              </a:rPr>
            </a:br>
            <a:br>
              <a:rPr lang="en-GB" sz="2400" dirty="0">
                <a:solidFill>
                  <a:srgbClr val="484849"/>
                </a:solidFill>
                <a:latin typeface="HurmeGeometricSans3 Regular" panose="020B0500020000000000" pitchFamily="34" charset="0"/>
              </a:rPr>
            </a:br>
            <a:r>
              <a:rPr lang="en-GB" sz="2400" dirty="0">
                <a:solidFill>
                  <a:srgbClr val="484849"/>
                </a:solidFill>
                <a:latin typeface="HurmeGeometricSans3 Regular" panose="020B0500020000000000" pitchFamily="34" charset="0"/>
              </a:rPr>
              <a:t>- using reserves</a:t>
            </a:r>
          </a:p>
        </p:txBody>
      </p:sp>
      <p:sp>
        <p:nvSpPr>
          <p:cNvPr id="8" name="TextBox 7">
            <a:extLst>
              <a:ext uri="{FF2B5EF4-FFF2-40B4-BE49-F238E27FC236}">
                <a16:creationId xmlns:a16="http://schemas.microsoft.com/office/drawing/2014/main" id="{691B68B5-F829-7B45-7DA9-E09CCEB09A85}"/>
              </a:ext>
            </a:extLst>
          </p:cNvPr>
          <p:cNvSpPr txBox="1"/>
          <p:nvPr/>
        </p:nvSpPr>
        <p:spPr>
          <a:xfrm>
            <a:off x="9133028" y="2616815"/>
            <a:ext cx="2910289" cy="2841675"/>
          </a:xfrm>
          <a:prstGeom prst="rect">
            <a:avLst/>
          </a:prstGeom>
          <a:noFill/>
        </p:spPr>
        <p:txBody>
          <a:bodyPr wrap="square" rtlCol="0">
            <a:spAutoFit/>
          </a:bodyPr>
          <a:lstStyle/>
          <a:p>
            <a:pPr defTabSz="609585"/>
            <a:r>
              <a:rPr lang="en-GB" sz="2933" dirty="0">
                <a:solidFill>
                  <a:srgbClr val="484849"/>
                </a:solidFill>
                <a:latin typeface="HurmeGeometricSans3 Regular" panose="020B0500020000000000" pitchFamily="34" charset="0"/>
              </a:rPr>
              <a:t>  </a:t>
            </a:r>
            <a:r>
              <a:rPr lang="en-GB" sz="2933" b="1" dirty="0">
                <a:solidFill>
                  <a:srgbClr val="484849"/>
                </a:solidFill>
                <a:latin typeface="HurmeGeometricSans3 Regular" panose="020B0500020000000000" pitchFamily="34" charset="0"/>
              </a:rPr>
              <a:t>Changes to  </a:t>
            </a:r>
          </a:p>
          <a:p>
            <a:pPr defTabSz="609585"/>
            <a:r>
              <a:rPr lang="en-GB" sz="2933" b="1" dirty="0">
                <a:solidFill>
                  <a:srgbClr val="484849"/>
                </a:solidFill>
                <a:latin typeface="HurmeGeometricSans3 Regular" panose="020B0500020000000000" pitchFamily="34" charset="0"/>
              </a:rPr>
              <a:t>  provision</a:t>
            </a:r>
            <a:r>
              <a:rPr lang="en-GB" sz="2933" dirty="0">
                <a:solidFill>
                  <a:srgbClr val="484849"/>
                </a:solidFill>
                <a:latin typeface="HurmeGeometricSans3 Regular" panose="020B0500020000000000" pitchFamily="34" charset="0"/>
              </a:rPr>
              <a:t> </a:t>
            </a:r>
            <a:br>
              <a:rPr lang="en-GB" sz="2400" dirty="0">
                <a:solidFill>
                  <a:srgbClr val="484849"/>
                </a:solidFill>
                <a:latin typeface="HurmeGeometricSans3 Regular" panose="020B0500020000000000" pitchFamily="34" charset="0"/>
              </a:rPr>
            </a:br>
            <a:br>
              <a:rPr lang="en-GB" sz="2400" dirty="0">
                <a:solidFill>
                  <a:srgbClr val="484849"/>
                </a:solidFill>
                <a:latin typeface="HurmeGeometricSans3 Regular" panose="020B0500020000000000" pitchFamily="34" charset="0"/>
              </a:rPr>
            </a:br>
            <a:br>
              <a:rPr lang="en-GB" sz="2400" dirty="0">
                <a:solidFill>
                  <a:srgbClr val="484849"/>
                </a:solidFill>
                <a:latin typeface="HurmeGeometricSans3 Regular" panose="020B0500020000000000" pitchFamily="34" charset="0"/>
              </a:rPr>
            </a:br>
            <a:r>
              <a:rPr lang="en-GB" sz="2400" dirty="0">
                <a:solidFill>
                  <a:srgbClr val="484849"/>
                </a:solidFill>
                <a:latin typeface="HurmeGeometricSans3 Regular" panose="020B0500020000000000" pitchFamily="34" charset="0"/>
              </a:rPr>
              <a:t>- reduce services</a:t>
            </a:r>
            <a:br>
              <a:rPr lang="en-GB" sz="2400" dirty="0">
                <a:solidFill>
                  <a:srgbClr val="484849"/>
                </a:solidFill>
                <a:latin typeface="HurmeGeometricSans3 Regular" panose="020B0500020000000000" pitchFamily="34" charset="0"/>
              </a:rPr>
            </a:br>
            <a:r>
              <a:rPr lang="en-GB" sz="2400" dirty="0">
                <a:solidFill>
                  <a:srgbClr val="484849"/>
                </a:solidFill>
                <a:latin typeface="HurmeGeometricSans3 Regular" panose="020B0500020000000000" pitchFamily="34" charset="0"/>
              </a:rPr>
              <a:t>- reduce hours</a:t>
            </a:r>
            <a:br>
              <a:rPr lang="en-GB" sz="2400" dirty="0">
                <a:solidFill>
                  <a:srgbClr val="484849"/>
                </a:solidFill>
                <a:latin typeface="HurmeGeometricSans3 Regular" panose="020B0500020000000000" pitchFamily="34" charset="0"/>
              </a:rPr>
            </a:br>
            <a:r>
              <a:rPr lang="en-GB" sz="2400" dirty="0">
                <a:solidFill>
                  <a:srgbClr val="484849"/>
                </a:solidFill>
                <a:latin typeface="HurmeGeometricSans3 Regular" panose="020B0500020000000000" pitchFamily="34" charset="0"/>
              </a:rPr>
              <a:t>- close down?</a:t>
            </a:r>
          </a:p>
        </p:txBody>
      </p:sp>
      <p:pic>
        <p:nvPicPr>
          <p:cNvPr id="11" name="Picture 10">
            <a:extLst>
              <a:ext uri="{FF2B5EF4-FFF2-40B4-BE49-F238E27FC236}">
                <a16:creationId xmlns:a16="http://schemas.microsoft.com/office/drawing/2014/main" id="{70B38B31-A035-3C79-1E04-DBBA0FD8F1F3}"/>
              </a:ext>
            </a:extLst>
          </p:cNvPr>
          <p:cNvPicPr>
            <a:picLocks noChangeAspect="1"/>
          </p:cNvPicPr>
          <p:nvPr/>
        </p:nvPicPr>
        <p:blipFill>
          <a:blip r:embed="rId2"/>
          <a:stretch>
            <a:fillRect/>
          </a:stretch>
        </p:blipFill>
        <p:spPr>
          <a:xfrm>
            <a:off x="9747912" y="1251679"/>
            <a:ext cx="1183843" cy="1110797"/>
          </a:xfrm>
          <a:prstGeom prst="rect">
            <a:avLst/>
          </a:prstGeom>
        </p:spPr>
      </p:pic>
      <p:pic>
        <p:nvPicPr>
          <p:cNvPr id="13" name="Picture 12">
            <a:extLst>
              <a:ext uri="{FF2B5EF4-FFF2-40B4-BE49-F238E27FC236}">
                <a16:creationId xmlns:a16="http://schemas.microsoft.com/office/drawing/2014/main" id="{47508779-80A7-0CC0-FF21-6FD237595F51}"/>
              </a:ext>
            </a:extLst>
          </p:cNvPr>
          <p:cNvPicPr>
            <a:picLocks noChangeAspect="1"/>
          </p:cNvPicPr>
          <p:nvPr/>
        </p:nvPicPr>
        <p:blipFill>
          <a:blip r:embed="rId3"/>
          <a:stretch>
            <a:fillRect/>
          </a:stretch>
        </p:blipFill>
        <p:spPr>
          <a:xfrm>
            <a:off x="6971994" y="1224708"/>
            <a:ext cx="818977" cy="1110797"/>
          </a:xfrm>
          <a:prstGeom prst="rect">
            <a:avLst/>
          </a:prstGeom>
        </p:spPr>
      </p:pic>
      <p:pic>
        <p:nvPicPr>
          <p:cNvPr id="17" name="Picture 16">
            <a:extLst>
              <a:ext uri="{FF2B5EF4-FFF2-40B4-BE49-F238E27FC236}">
                <a16:creationId xmlns:a16="http://schemas.microsoft.com/office/drawing/2014/main" id="{ED84653D-04D5-AAAE-A936-08C7DE2BC30C}"/>
              </a:ext>
            </a:extLst>
          </p:cNvPr>
          <p:cNvPicPr>
            <a:picLocks noChangeAspect="1"/>
          </p:cNvPicPr>
          <p:nvPr/>
        </p:nvPicPr>
        <p:blipFill>
          <a:blip r:embed="rId4"/>
          <a:stretch>
            <a:fillRect/>
          </a:stretch>
        </p:blipFill>
        <p:spPr>
          <a:xfrm>
            <a:off x="4120547" y="1252224"/>
            <a:ext cx="1302739" cy="1223096"/>
          </a:xfrm>
          <a:prstGeom prst="rect">
            <a:avLst/>
          </a:prstGeom>
        </p:spPr>
      </p:pic>
      <p:sp>
        <p:nvSpPr>
          <p:cNvPr id="18" name="Arrow: Up 17">
            <a:extLst>
              <a:ext uri="{FF2B5EF4-FFF2-40B4-BE49-F238E27FC236}">
                <a16:creationId xmlns:a16="http://schemas.microsoft.com/office/drawing/2014/main" id="{53A8D9AD-2FE3-D515-8C4C-2B1D8940DE5D}"/>
              </a:ext>
            </a:extLst>
          </p:cNvPr>
          <p:cNvSpPr/>
          <p:nvPr/>
        </p:nvSpPr>
        <p:spPr>
          <a:xfrm>
            <a:off x="1497294" y="1259164"/>
            <a:ext cx="505525" cy="1223096"/>
          </a:xfrm>
          <a:prstGeom prst="upArrow">
            <a:avLst/>
          </a:prstGeom>
          <a:noFill/>
          <a:ln w="50800">
            <a:solidFill>
              <a:srgbClr val="EA516D"/>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GB" sz="2400">
              <a:solidFill>
                <a:srgbClr val="00B1BB"/>
              </a:solidFill>
              <a:latin typeface="Arial"/>
            </a:endParaRPr>
          </a:p>
        </p:txBody>
      </p:sp>
    </p:spTree>
    <p:extLst>
      <p:ext uri="{BB962C8B-B14F-4D97-AF65-F5344CB8AC3E}">
        <p14:creationId xmlns:p14="http://schemas.microsoft.com/office/powerpoint/2010/main" val="8967274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71232E-2EC6-B22A-EC62-191E5758FD63}"/>
              </a:ext>
            </a:extLst>
          </p:cNvPr>
          <p:cNvSpPr>
            <a:spLocks noGrp="1"/>
          </p:cNvSpPr>
          <p:nvPr>
            <p:ph type="ctrTitle"/>
          </p:nvPr>
        </p:nvSpPr>
        <p:spPr/>
        <p:txBody>
          <a:bodyPr/>
          <a:lstStyle/>
          <a:p>
            <a:r>
              <a:rPr lang="en-GB" dirty="0"/>
              <a:t>How are rising costs affecting your community?</a:t>
            </a:r>
          </a:p>
        </p:txBody>
      </p:sp>
      <p:sp>
        <p:nvSpPr>
          <p:cNvPr id="3" name="Subtitle 2">
            <a:extLst>
              <a:ext uri="{FF2B5EF4-FFF2-40B4-BE49-F238E27FC236}">
                <a16:creationId xmlns:a16="http://schemas.microsoft.com/office/drawing/2014/main" id="{E7EC5D6A-8719-D11F-3C35-D3B0DBB81AE0}"/>
              </a:ext>
            </a:extLst>
          </p:cNvPr>
          <p:cNvSpPr>
            <a:spLocks noGrp="1"/>
          </p:cNvSpPr>
          <p:nvPr>
            <p:ph type="subTitle" idx="1"/>
          </p:nvPr>
        </p:nvSpPr>
        <p:spPr/>
        <p:txBody>
          <a:bodyPr/>
          <a:lstStyle/>
          <a:p>
            <a:pPr marL="380990" indent="-380990">
              <a:buSzPct val="150000"/>
              <a:buFont typeface="Courier New" panose="02070309020205020404" pitchFamily="49" charset="0"/>
              <a:buChar char="o"/>
            </a:pPr>
            <a:r>
              <a:rPr lang="en-GB" sz="2400" dirty="0">
                <a:latin typeface="HurmeGeometricSans3 Regular" panose="020B0500020000000000" pitchFamily="34" charset="0"/>
                <a:ea typeface="Calibri" panose="020F0502020204030204" pitchFamily="34" charset="0"/>
                <a:cs typeface="Times New Roman" panose="02020603050405020304" pitchFamily="18" charset="0"/>
              </a:rPr>
              <a:t>fuel poverty</a:t>
            </a:r>
          </a:p>
          <a:p>
            <a:pPr marL="380990" indent="-380990">
              <a:buSzPct val="150000"/>
              <a:buFont typeface="Courier New" panose="02070309020205020404" pitchFamily="49" charset="0"/>
              <a:buChar char="o"/>
            </a:pPr>
            <a:r>
              <a:rPr lang="en-GB" sz="2400" dirty="0">
                <a:latin typeface="HurmeGeometricSans3 Regular" panose="020B0500020000000000" pitchFamily="34" charset="0"/>
                <a:ea typeface="Calibri" panose="020F0502020204030204" pitchFamily="34" charset="0"/>
                <a:cs typeface="Times New Roman" panose="02020603050405020304" pitchFamily="18" charset="0"/>
              </a:rPr>
              <a:t>worsening health (mental and physical)</a:t>
            </a:r>
          </a:p>
          <a:p>
            <a:pPr marL="380990" indent="-380990">
              <a:buSzPct val="150000"/>
              <a:buFont typeface="Courier New" panose="02070309020205020404" pitchFamily="49" charset="0"/>
              <a:buChar char="o"/>
            </a:pPr>
            <a:r>
              <a:rPr lang="en-GB" sz="2400" dirty="0">
                <a:latin typeface="HurmeGeometricSans3 Regular" panose="020B0500020000000000" pitchFamily="34" charset="0"/>
                <a:ea typeface="Calibri" panose="020F0502020204030204" pitchFamily="34" charset="0"/>
                <a:cs typeface="Times New Roman" panose="02020603050405020304" pitchFamily="18" charset="0"/>
              </a:rPr>
              <a:t>lack of affordable housing</a:t>
            </a:r>
          </a:p>
          <a:p>
            <a:pPr marL="380990" indent="-380990">
              <a:buSzPct val="150000"/>
              <a:buFont typeface="Courier New" panose="02070309020205020404" pitchFamily="49" charset="0"/>
              <a:buChar char="o"/>
            </a:pPr>
            <a:r>
              <a:rPr lang="en-GB" sz="2400" dirty="0">
                <a:latin typeface="HurmeGeometricSans3 Regular" panose="020B0500020000000000" pitchFamily="34" charset="0"/>
                <a:ea typeface="Calibri" panose="020F0502020204030204" pitchFamily="34" charset="0"/>
                <a:cs typeface="Times New Roman" panose="02020603050405020304" pitchFamily="18" charset="0"/>
              </a:rPr>
              <a:t>foodbank use at an all time high</a:t>
            </a:r>
          </a:p>
          <a:p>
            <a:pPr marL="380990" indent="-380990">
              <a:buSzPct val="150000"/>
              <a:buFont typeface="Courier New" panose="02070309020205020404" pitchFamily="49" charset="0"/>
              <a:buChar char="o"/>
            </a:pPr>
            <a:r>
              <a:rPr lang="en-GB" sz="2400" dirty="0">
                <a:latin typeface="HurmeGeometricSans3 Regular" panose="020B0500020000000000" pitchFamily="34" charset="0"/>
                <a:ea typeface="Calibri" panose="020F0502020204030204" pitchFamily="34" charset="0"/>
                <a:cs typeface="Times New Roman" panose="02020603050405020304" pitchFamily="18" charset="0"/>
              </a:rPr>
              <a:t>long term affect of stress / austerity </a:t>
            </a:r>
            <a:br>
              <a:rPr lang="en-GB" sz="2400" dirty="0">
                <a:latin typeface="HurmeGeometricSans3 Regular" panose="020B0500020000000000" pitchFamily="34" charset="0"/>
                <a:ea typeface="Calibri" panose="020F0502020204030204" pitchFamily="34" charset="0"/>
                <a:cs typeface="Times New Roman" panose="02020603050405020304" pitchFamily="18" charset="0"/>
              </a:rPr>
            </a:br>
            <a:endParaRPr lang="en-GB" sz="2400" dirty="0">
              <a:latin typeface="HurmeGeometricSans3 Regular" panose="020B0500020000000000" pitchFamily="34" charset="0"/>
              <a:ea typeface="Calibri" panose="020F0502020204030204" pitchFamily="34" charset="0"/>
              <a:cs typeface="Times New Roman" panose="02020603050405020304" pitchFamily="18" charset="0"/>
            </a:endParaRPr>
          </a:p>
          <a:p>
            <a:pPr marL="380990" indent="-380990">
              <a:buSzPct val="150000"/>
              <a:buFont typeface="Courier New" panose="02070309020205020404" pitchFamily="49" charset="0"/>
              <a:buChar char="o"/>
            </a:pPr>
            <a:r>
              <a:rPr lang="en-GB" sz="2400" dirty="0">
                <a:latin typeface="HurmeGeometricSans3 Regular" panose="020B0500020000000000" pitchFamily="34" charset="0"/>
                <a:ea typeface="Calibri" panose="020F0502020204030204" pitchFamily="34" charset="0"/>
                <a:cs typeface="Times New Roman" panose="02020603050405020304" pitchFamily="18" charset="0"/>
              </a:rPr>
              <a:t>worried about vulnerable, elderly, young people, disabled people, people losing jobs – just tip of the iceberg!</a:t>
            </a:r>
          </a:p>
          <a:p>
            <a:pPr>
              <a:buSzPct val="150000"/>
            </a:pPr>
            <a:br>
              <a:rPr lang="en-GB" sz="2400" dirty="0">
                <a:latin typeface="HurmeGeometricSans3 Regular" panose="020B0500020000000000" pitchFamily="34" charset="0"/>
                <a:ea typeface="Calibri" panose="020F0502020204030204" pitchFamily="34" charset="0"/>
                <a:cs typeface="Times New Roman" panose="02020603050405020304" pitchFamily="18" charset="0"/>
              </a:rPr>
            </a:br>
            <a:r>
              <a:rPr lang="en-GB" sz="2400" dirty="0">
                <a:latin typeface="HurmeGeometricSans3 Regular" panose="020B0500020000000000" pitchFamily="34" charset="0"/>
                <a:ea typeface="Calibri" panose="020F0502020204030204" pitchFamily="34" charset="0"/>
                <a:cs typeface="Times New Roman" panose="02020603050405020304" pitchFamily="18" charset="0"/>
              </a:rPr>
              <a:t>“</a:t>
            </a:r>
            <a:r>
              <a:rPr lang="en-GB" sz="2400" i="1" dirty="0">
                <a:latin typeface="HurmeGeometricSans3 Regular" panose="020B0500020000000000" pitchFamily="34" charset="0"/>
                <a:ea typeface="Calibri" panose="020F0502020204030204" pitchFamily="34" charset="0"/>
                <a:cs typeface="Times New Roman" panose="02020603050405020304" pitchFamily="18" charset="0"/>
              </a:rPr>
              <a:t>People are frightened and lashing out</a:t>
            </a:r>
            <a:r>
              <a:rPr lang="en-GB" sz="2400" dirty="0">
                <a:latin typeface="HurmeGeometricSans3 Regular" panose="020B0500020000000000" pitchFamily="34" charset="0"/>
                <a:ea typeface="Calibri" panose="020F0502020204030204" pitchFamily="34" charset="0"/>
                <a:cs typeface="Times New Roman" panose="02020603050405020304" pitchFamily="18" charset="0"/>
              </a:rPr>
              <a:t>.”</a:t>
            </a:r>
            <a:br>
              <a:rPr lang="en-GB" sz="2400" dirty="0">
                <a:latin typeface="HurmeGeometricSans3 Regular" panose="020B0500020000000000" pitchFamily="34" charset="0"/>
                <a:ea typeface="Calibri" panose="020F0502020204030204" pitchFamily="34" charset="0"/>
                <a:cs typeface="Times New Roman" panose="02020603050405020304" pitchFamily="18" charset="0"/>
              </a:rPr>
            </a:br>
            <a:endParaRPr lang="en-GB" dirty="0">
              <a:latin typeface="HurmeGeometricSans3 Regular" panose="020B0500020000000000" pitchFamily="34" charset="0"/>
            </a:endParaRPr>
          </a:p>
        </p:txBody>
      </p:sp>
      <p:sp>
        <p:nvSpPr>
          <p:cNvPr id="4" name="Slide Number Placeholder 3">
            <a:extLst>
              <a:ext uri="{FF2B5EF4-FFF2-40B4-BE49-F238E27FC236}">
                <a16:creationId xmlns:a16="http://schemas.microsoft.com/office/drawing/2014/main" id="{2DD89361-0175-EBCB-8308-D92339419D1C}"/>
              </a:ext>
            </a:extLst>
          </p:cNvPr>
          <p:cNvSpPr>
            <a:spLocks noGrp="1"/>
          </p:cNvSpPr>
          <p:nvPr>
            <p:ph type="sldNum" sz="quarter" idx="12"/>
          </p:nvPr>
        </p:nvSpPr>
        <p:spPr/>
        <p:txBody>
          <a:bodyPr/>
          <a:lstStyle/>
          <a:p>
            <a:pPr defTabSz="609585"/>
            <a:fld id="{2DD13CF1-8092-6F49-9654-85CC076D5544}" type="slidenum">
              <a:rPr lang="en-US">
                <a:solidFill>
                  <a:srgbClr val="FFFFFF"/>
                </a:solidFill>
              </a:rPr>
              <a:pPr defTabSz="609585"/>
              <a:t>5</a:t>
            </a:fld>
            <a:endParaRPr lang="en-US" dirty="0">
              <a:solidFill>
                <a:srgbClr val="FFFFFF"/>
              </a:solidFill>
            </a:endParaRPr>
          </a:p>
        </p:txBody>
      </p:sp>
    </p:spTree>
    <p:extLst>
      <p:ext uri="{BB962C8B-B14F-4D97-AF65-F5344CB8AC3E}">
        <p14:creationId xmlns:p14="http://schemas.microsoft.com/office/powerpoint/2010/main" val="26544755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AB8708-2F2A-3B10-0F84-C93C8FE4F62B}"/>
              </a:ext>
            </a:extLst>
          </p:cNvPr>
          <p:cNvSpPr>
            <a:spLocks noGrp="1"/>
          </p:cNvSpPr>
          <p:nvPr>
            <p:ph type="ctrTitle"/>
          </p:nvPr>
        </p:nvSpPr>
        <p:spPr>
          <a:xfrm>
            <a:off x="814921" y="2532888"/>
            <a:ext cx="10562167" cy="1609344"/>
          </a:xfrm>
        </p:spPr>
        <p:txBody>
          <a:bodyPr/>
          <a:lstStyle/>
          <a:p>
            <a:pPr algn="ctr"/>
            <a:r>
              <a:rPr lang="en-GB" sz="4800" dirty="0"/>
              <a:t>“What do you hope to get </a:t>
            </a:r>
            <a:br>
              <a:rPr lang="en-GB" sz="4800" dirty="0"/>
            </a:br>
            <a:r>
              <a:rPr lang="en-GB" sz="4800" dirty="0"/>
              <a:t>out of this session?” </a:t>
            </a:r>
          </a:p>
        </p:txBody>
      </p:sp>
      <p:sp>
        <p:nvSpPr>
          <p:cNvPr id="4" name="Slide Number Placeholder 3">
            <a:extLst>
              <a:ext uri="{FF2B5EF4-FFF2-40B4-BE49-F238E27FC236}">
                <a16:creationId xmlns:a16="http://schemas.microsoft.com/office/drawing/2014/main" id="{7D6BA193-DCA1-51A1-3DF6-0E1D13FB886E}"/>
              </a:ext>
            </a:extLst>
          </p:cNvPr>
          <p:cNvSpPr>
            <a:spLocks noGrp="1"/>
          </p:cNvSpPr>
          <p:nvPr>
            <p:ph type="sldNum" sz="quarter" idx="12"/>
          </p:nvPr>
        </p:nvSpPr>
        <p:spPr/>
        <p:txBody>
          <a:bodyPr/>
          <a:lstStyle/>
          <a:p>
            <a:fld id="{2DD13CF1-8092-6F49-9654-85CC076D5544}" type="slidenum">
              <a:rPr lang="en-US" smtClean="0"/>
              <a:pPr/>
              <a:t>6</a:t>
            </a:fld>
            <a:endParaRPr lang="en-US" dirty="0"/>
          </a:p>
        </p:txBody>
      </p:sp>
    </p:spTree>
    <p:extLst>
      <p:ext uri="{BB962C8B-B14F-4D97-AF65-F5344CB8AC3E}">
        <p14:creationId xmlns:p14="http://schemas.microsoft.com/office/powerpoint/2010/main" val="37721060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6" name="Rectangle 5"/>
          <p:cNvSpPr/>
          <p:nvPr/>
        </p:nvSpPr>
        <p:spPr>
          <a:xfrm>
            <a:off x="-182880" y="-297180"/>
            <a:ext cx="13030200" cy="781812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Content Placeholder 11">
            <a:extLst>
              <a:ext uri="{FF2B5EF4-FFF2-40B4-BE49-F238E27FC236}">
                <a16:creationId xmlns:a16="http://schemas.microsoft.com/office/drawing/2014/main" id="{A0173101-487C-E619-1B24-B1DE0577675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10255" y="0"/>
            <a:ext cx="10243930" cy="6832621"/>
          </a:xfrm>
        </p:spPr>
      </p:pic>
    </p:spTree>
    <p:extLst>
      <p:ext uri="{BB962C8B-B14F-4D97-AF65-F5344CB8AC3E}">
        <p14:creationId xmlns:p14="http://schemas.microsoft.com/office/powerpoint/2010/main" val="5000912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p:nvPr/>
        </p:nvPicPr>
        <p:blipFill rotWithShape="1">
          <a:blip r:embed="rId2">
            <a:extLst>
              <a:ext uri="{28A0092B-C50C-407E-A947-70E740481C1C}">
                <a14:useLocalDpi xmlns:a14="http://schemas.microsoft.com/office/drawing/2010/main" val="0"/>
              </a:ext>
            </a:extLst>
          </a:blip>
          <a:srcRect l="74625" r="4000"/>
          <a:stretch/>
        </p:blipFill>
        <p:spPr>
          <a:xfrm>
            <a:off x="10770870" y="510745"/>
            <a:ext cx="1165860" cy="1314880"/>
          </a:xfrm>
          <a:prstGeom prst="rect">
            <a:avLst/>
          </a:prstGeom>
        </p:spPr>
      </p:pic>
      <p:sp>
        <p:nvSpPr>
          <p:cNvPr id="7" name="Content Placeholder 6"/>
          <p:cNvSpPr>
            <a:spLocks noGrp="1"/>
          </p:cNvSpPr>
          <p:nvPr>
            <p:ph idx="1"/>
          </p:nvPr>
        </p:nvSpPr>
        <p:spPr>
          <a:xfrm>
            <a:off x="599661" y="510745"/>
            <a:ext cx="10515600" cy="3941985"/>
          </a:xfrm>
        </p:spPr>
        <p:txBody>
          <a:bodyPr>
            <a:normAutofit/>
          </a:bodyPr>
          <a:lstStyle/>
          <a:p>
            <a:pPr marL="0" indent="0">
              <a:buNone/>
            </a:pPr>
            <a:endParaRPr lang="en-GB" dirty="0"/>
          </a:p>
          <a:p>
            <a:pPr marL="0" indent="0">
              <a:buNone/>
            </a:pPr>
            <a:r>
              <a:rPr lang="en-GB" b="1" dirty="0"/>
              <a:t>The Old Fire Station, Gipton, East Leeds.</a:t>
            </a:r>
            <a:endParaRPr lang="en-GB" dirty="0"/>
          </a:p>
          <a:p>
            <a:pPr marL="0" indent="0">
              <a:buNone/>
            </a:pPr>
            <a:r>
              <a:rPr lang="en-GB" dirty="0"/>
              <a:t>A thriving, welcoming and sustainable community hub where all are made to feel valued and safe, whilst providing the opportunity to learn, develop and engage in positive activities.  </a:t>
            </a:r>
          </a:p>
          <a:p>
            <a:pPr marL="0" indent="0">
              <a:buNone/>
            </a:pPr>
            <a:r>
              <a:rPr lang="en-GB" dirty="0"/>
              <a:t>There are six charities in the building, 6 meeting rooms, a café and a cookery school on site.</a:t>
            </a:r>
          </a:p>
          <a:p>
            <a:pPr marL="0" indent="0">
              <a:buNone/>
            </a:pPr>
            <a:endParaRPr lang="en-GB" dirty="0"/>
          </a:p>
        </p:txBody>
      </p:sp>
      <p:pic>
        <p:nvPicPr>
          <p:cNvPr id="9" name="Picture 8">
            <a:extLst>
              <a:ext uri="{FF2B5EF4-FFF2-40B4-BE49-F238E27FC236}">
                <a16:creationId xmlns:a16="http://schemas.microsoft.com/office/drawing/2014/main" id="{421C31BA-DCF2-5DD1-1A55-0DFE84E0A4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6954" y="4093799"/>
            <a:ext cx="10515601" cy="2524302"/>
          </a:xfrm>
          <a:prstGeom prst="rect">
            <a:avLst/>
          </a:prstGeom>
        </p:spPr>
      </p:pic>
    </p:spTree>
    <p:extLst>
      <p:ext uri="{BB962C8B-B14F-4D97-AF65-F5344CB8AC3E}">
        <p14:creationId xmlns:p14="http://schemas.microsoft.com/office/powerpoint/2010/main" val="8913501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p:nvPr/>
        </p:nvPicPr>
        <p:blipFill rotWithShape="1">
          <a:blip r:embed="rId2">
            <a:extLst>
              <a:ext uri="{28A0092B-C50C-407E-A947-70E740481C1C}">
                <a14:useLocalDpi xmlns:a14="http://schemas.microsoft.com/office/drawing/2010/main" val="0"/>
              </a:ext>
            </a:extLst>
          </a:blip>
          <a:srcRect l="74625" r="4000"/>
          <a:stretch/>
        </p:blipFill>
        <p:spPr>
          <a:xfrm>
            <a:off x="10330616" y="664516"/>
            <a:ext cx="1295234" cy="1268078"/>
          </a:xfrm>
          <a:prstGeom prst="rect">
            <a:avLst/>
          </a:prstGeom>
        </p:spPr>
      </p:pic>
      <p:sp>
        <p:nvSpPr>
          <p:cNvPr id="7" name="Content Placeholder 6"/>
          <p:cNvSpPr>
            <a:spLocks noGrp="1"/>
          </p:cNvSpPr>
          <p:nvPr>
            <p:ph idx="1"/>
          </p:nvPr>
        </p:nvSpPr>
        <p:spPr>
          <a:xfrm>
            <a:off x="6835235" y="3227063"/>
            <a:ext cx="4916498" cy="3399024"/>
          </a:xfrm>
        </p:spPr>
        <p:txBody>
          <a:bodyPr>
            <a:normAutofit fontScale="47500" lnSpcReduction="20000"/>
          </a:bodyPr>
          <a:lstStyle/>
          <a:p>
            <a:pPr marL="0" indent="0">
              <a:buNone/>
            </a:pPr>
            <a:r>
              <a:rPr lang="en-GB" sz="3800" dirty="0"/>
              <a:t>Gipton Fire Station – The Eastern</a:t>
            </a:r>
          </a:p>
          <a:p>
            <a:pPr marL="0" indent="0">
              <a:buNone/>
            </a:pPr>
            <a:r>
              <a:rPr lang="en-GB" sz="3800" dirty="0"/>
              <a:t>1937 – 2015</a:t>
            </a:r>
          </a:p>
          <a:p>
            <a:pPr marL="0" indent="0">
              <a:buNone/>
            </a:pPr>
            <a:r>
              <a:rPr lang="en-US" sz="3800" dirty="0"/>
              <a:t>How we came about:</a:t>
            </a:r>
          </a:p>
          <a:p>
            <a:r>
              <a:rPr lang="en-US" sz="3800" dirty="0"/>
              <a:t>2015 WYFRS moved up the road to Killingbeck </a:t>
            </a:r>
          </a:p>
          <a:p>
            <a:r>
              <a:rPr lang="en-US" sz="3800" dirty="0"/>
              <a:t>Local charities approach LCF</a:t>
            </a:r>
          </a:p>
          <a:p>
            <a:r>
              <a:rPr lang="en-US" sz="3800" dirty="0"/>
              <a:t>Jimi </a:t>
            </a:r>
            <a:r>
              <a:rPr lang="en-US" sz="3800" dirty="0" err="1"/>
              <a:t>Heselden’s</a:t>
            </a:r>
            <a:r>
              <a:rPr lang="en-US" sz="3800" dirty="0"/>
              <a:t> family looking for a legacy project </a:t>
            </a:r>
          </a:p>
          <a:p>
            <a:r>
              <a:rPr lang="en-US" sz="3800" dirty="0"/>
              <a:t>Funded by a grant from </a:t>
            </a:r>
            <a:r>
              <a:rPr lang="en-US" sz="3800" dirty="0" err="1"/>
              <a:t>Jimbo’s</a:t>
            </a:r>
            <a:r>
              <a:rPr lang="en-US" sz="3800" dirty="0"/>
              <a:t> Fund, through Leeds Community Foundation, GFS Community Enterprise purchased and renovated the building.</a:t>
            </a:r>
          </a:p>
          <a:p>
            <a:r>
              <a:rPr lang="en-US" sz="3800" dirty="0"/>
              <a:t>Opened in September 2017</a:t>
            </a:r>
          </a:p>
          <a:p>
            <a:pPr marL="0" indent="0">
              <a:buNone/>
            </a:pPr>
            <a:endParaRPr lang="en-GB" sz="3300" dirty="0"/>
          </a:p>
          <a:p>
            <a:pPr marL="0" indent="0">
              <a:buNone/>
            </a:pPr>
            <a:endParaRPr lang="en-GB" dirty="0"/>
          </a:p>
          <a:p>
            <a:pPr marL="0" indent="0">
              <a:buNone/>
            </a:pPr>
            <a:endParaRPr lang="en-GB"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0268" y="424185"/>
            <a:ext cx="4840046" cy="2802879"/>
          </a:xfrm>
          <a:prstGeom prst="rect">
            <a:avLst/>
          </a:prstGeom>
        </p:spPr>
      </p:pic>
      <p:pic>
        <p:nvPicPr>
          <p:cNvPr id="5" name="Picture 4">
            <a:extLst>
              <a:ext uri="{FF2B5EF4-FFF2-40B4-BE49-F238E27FC236}">
                <a16:creationId xmlns:a16="http://schemas.microsoft.com/office/drawing/2014/main" id="{121B0A1B-8926-14E8-3578-BE01495683C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43494" y="3010322"/>
            <a:ext cx="4916498" cy="2949899"/>
          </a:xfrm>
          <a:prstGeom prst="rect">
            <a:avLst/>
          </a:prstGeom>
        </p:spPr>
      </p:pic>
      <p:pic>
        <p:nvPicPr>
          <p:cNvPr id="2" name="Picture 1">
            <a:extLst>
              <a:ext uri="{FF2B5EF4-FFF2-40B4-BE49-F238E27FC236}">
                <a16:creationId xmlns:a16="http://schemas.microsoft.com/office/drawing/2014/main" id="{115853AD-5227-E702-28EC-98D7A5D9D68A}"/>
              </a:ext>
            </a:extLst>
          </p:cNvPr>
          <p:cNvPicPr>
            <a:picLocks noChangeAspect="1"/>
          </p:cNvPicPr>
          <p:nvPr/>
        </p:nvPicPr>
        <p:blipFill>
          <a:blip r:embed="rId5"/>
          <a:stretch>
            <a:fillRect/>
          </a:stretch>
        </p:blipFill>
        <p:spPr>
          <a:xfrm>
            <a:off x="5527813" y="510745"/>
            <a:ext cx="3048264" cy="2499577"/>
          </a:xfrm>
          <a:prstGeom prst="rect">
            <a:avLst/>
          </a:prstGeom>
        </p:spPr>
      </p:pic>
      <p:pic>
        <p:nvPicPr>
          <p:cNvPr id="3" name="Picture 2">
            <a:extLst>
              <a:ext uri="{FF2B5EF4-FFF2-40B4-BE49-F238E27FC236}">
                <a16:creationId xmlns:a16="http://schemas.microsoft.com/office/drawing/2014/main" id="{4135746D-7436-2515-8832-E134B9CB8743}"/>
              </a:ext>
            </a:extLst>
          </p:cNvPr>
          <p:cNvPicPr>
            <a:picLocks noChangeAspect="1"/>
          </p:cNvPicPr>
          <p:nvPr/>
        </p:nvPicPr>
        <p:blipFill>
          <a:blip r:embed="rId6"/>
          <a:stretch>
            <a:fillRect/>
          </a:stretch>
        </p:blipFill>
        <p:spPr>
          <a:xfrm>
            <a:off x="8848127" y="1628770"/>
            <a:ext cx="2505673" cy="1268078"/>
          </a:xfrm>
          <a:prstGeom prst="rect">
            <a:avLst/>
          </a:prstGeom>
        </p:spPr>
      </p:pic>
    </p:spTree>
    <p:extLst>
      <p:ext uri="{BB962C8B-B14F-4D97-AF65-F5344CB8AC3E}">
        <p14:creationId xmlns:p14="http://schemas.microsoft.com/office/powerpoint/2010/main" val="96153189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Office Theme">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B1BB"/>
      </a:hlink>
      <a:folHlink>
        <a:srgbClr val="6E4796"/>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3_Office Theme">
  <a:themeElements>
    <a:clrScheme name="LOC01">
      <a:dk1>
        <a:srgbClr val="484849"/>
      </a:dk1>
      <a:lt1>
        <a:srgbClr val="00B1BB"/>
      </a:lt1>
      <a:dk2>
        <a:srgbClr val="3C495E"/>
      </a:dk2>
      <a:lt2>
        <a:srgbClr val="FFFFFF"/>
      </a:lt2>
      <a:accent1>
        <a:srgbClr val="FFCC00"/>
      </a:accent1>
      <a:accent2>
        <a:srgbClr val="6E4796"/>
      </a:accent2>
      <a:accent3>
        <a:srgbClr val="E9506D"/>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2079</TotalTime>
  <Words>1561</Words>
  <Application>Microsoft Office PowerPoint</Application>
  <PresentationFormat>Widescreen</PresentationFormat>
  <Paragraphs>160</Paragraphs>
  <Slides>29</Slides>
  <Notes>0</Notes>
  <HiddenSlides>0</HiddenSlides>
  <MMClips>0</MMClips>
  <ScaleCrop>false</ScaleCrop>
  <HeadingPairs>
    <vt:vector size="6" baseType="variant">
      <vt:variant>
        <vt:lpstr>Fonts Used</vt:lpstr>
      </vt:variant>
      <vt:variant>
        <vt:i4>8</vt:i4>
      </vt:variant>
      <vt:variant>
        <vt:lpstr>Theme</vt:lpstr>
      </vt:variant>
      <vt:variant>
        <vt:i4>6</vt:i4>
      </vt:variant>
      <vt:variant>
        <vt:lpstr>Slide Titles</vt:lpstr>
      </vt:variant>
      <vt:variant>
        <vt:i4>29</vt:i4>
      </vt:variant>
    </vt:vector>
  </HeadingPairs>
  <TitlesOfParts>
    <vt:vector size="43" baseType="lpstr">
      <vt:lpstr>Arial</vt:lpstr>
      <vt:lpstr>Calibri</vt:lpstr>
      <vt:lpstr>Calibri Light</vt:lpstr>
      <vt:lpstr>Courier New</vt:lpstr>
      <vt:lpstr>Garamond</vt:lpstr>
      <vt:lpstr>HurmeGeometricSans3 Regular</vt:lpstr>
      <vt:lpstr>HurmeGeometricSans3 SemiBold</vt:lpstr>
      <vt:lpstr>Symbol</vt:lpstr>
      <vt:lpstr>Office Theme</vt:lpstr>
      <vt:lpstr>1_Office Theme</vt:lpstr>
      <vt:lpstr>2_Office Theme</vt:lpstr>
      <vt:lpstr>3_Office Theme</vt:lpstr>
      <vt:lpstr>4_Office Theme</vt:lpstr>
      <vt:lpstr>5_Office Theme</vt:lpstr>
      <vt:lpstr>PowerPoint Presentation</vt:lpstr>
      <vt:lpstr>Agenda </vt:lpstr>
      <vt:lpstr>Why Community Ownership?</vt:lpstr>
      <vt:lpstr>Cost of Living Crisis - How is this affecting member business?</vt:lpstr>
      <vt:lpstr>How are rising costs affecting your community?</vt:lpstr>
      <vt:lpstr>“What do you hope to get  out of this session?”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Laura Moss – Wrigleys Solicitors - flexing your assets – the legal considerations </vt:lpstr>
      <vt:lpstr>PowerPoint Presentation</vt:lpstr>
      <vt:lpstr>PowerPoint Presentation</vt:lpstr>
      <vt:lpstr>PowerPoint Presentation</vt:lpstr>
      <vt:lpstr>Things to consider:</vt:lpstr>
      <vt:lpstr>PowerPoint Presentation</vt:lpstr>
      <vt:lpstr>PowerPoint Presentation</vt:lpstr>
      <vt:lpstr>Commercial Properties</vt:lpstr>
      <vt:lpstr>Community Spaces: Challenges</vt:lpstr>
      <vt:lpstr>PowerPoint Presentation</vt:lpstr>
      <vt:lpstr>PowerPoint Presentation</vt:lpstr>
      <vt:lpstr>“breakout rooms for 5 mins to reflect on each speaker and to think of questions they would like answered?”</vt:lpstr>
      <vt:lpstr>Open discussions on your experiences and aims </vt:lpstr>
      <vt:lpstr>“What are your key takeaways from this session?”</vt:lpstr>
      <vt:lpstr>Thank you to our speakers and you for you contributions!   The speakers are all at Convention so if you are there say hello</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Mick McGrath</dc:creator>
  <cp:lastModifiedBy>Mick McGrath</cp:lastModifiedBy>
  <cp:revision>5</cp:revision>
  <dcterms:created xsi:type="dcterms:W3CDTF">2022-04-12T13:43:14Z</dcterms:created>
  <dcterms:modified xsi:type="dcterms:W3CDTF">2022-11-07T08:44:41Z</dcterms:modified>
</cp:coreProperties>
</file>